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slideLayouts/slideLayout10.xml" ContentType="application/vnd.openxmlformats-officedocument.presentationml.slideLayout+xml"/>
  <Override PartName="/ppt/theme/theme3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4018" r:id="rId1"/>
    <p:sldMasterId id="2147484049" r:id="rId2"/>
    <p:sldMasterId id="2147484051" r:id="rId3"/>
    <p:sldMasterId id="2147484053" r:id="rId4"/>
  </p:sldMasterIdLst>
  <p:notesMasterIdLst>
    <p:notesMasterId r:id="rId58"/>
  </p:notesMasterIdLst>
  <p:handoutMasterIdLst>
    <p:handoutMasterId r:id="rId59"/>
  </p:handoutMasterIdLst>
  <p:sldIdLst>
    <p:sldId id="666" r:id="rId5"/>
    <p:sldId id="758" r:id="rId6"/>
    <p:sldId id="759" r:id="rId7"/>
    <p:sldId id="908" r:id="rId8"/>
    <p:sldId id="718" r:id="rId9"/>
    <p:sldId id="784" r:id="rId10"/>
    <p:sldId id="1011" r:id="rId11"/>
    <p:sldId id="1012" r:id="rId12"/>
    <p:sldId id="1013" r:id="rId13"/>
    <p:sldId id="1014" r:id="rId14"/>
    <p:sldId id="1015" r:id="rId15"/>
    <p:sldId id="1016" r:id="rId16"/>
    <p:sldId id="1017" r:id="rId17"/>
    <p:sldId id="1018" r:id="rId18"/>
    <p:sldId id="1019" r:id="rId19"/>
    <p:sldId id="1020" r:id="rId20"/>
    <p:sldId id="1021" r:id="rId21"/>
    <p:sldId id="1022" r:id="rId22"/>
    <p:sldId id="1009" r:id="rId23"/>
    <p:sldId id="1024" r:id="rId24"/>
    <p:sldId id="1023" r:id="rId25"/>
    <p:sldId id="1025" r:id="rId26"/>
    <p:sldId id="1026" r:id="rId27"/>
    <p:sldId id="1027" r:id="rId28"/>
    <p:sldId id="1010" r:id="rId29"/>
    <p:sldId id="1028" r:id="rId30"/>
    <p:sldId id="1029" r:id="rId31"/>
    <p:sldId id="1030" r:id="rId32"/>
    <p:sldId id="1031" r:id="rId33"/>
    <p:sldId id="1032" r:id="rId34"/>
    <p:sldId id="1033" r:id="rId35"/>
    <p:sldId id="1043" r:id="rId36"/>
    <p:sldId id="1044" r:id="rId37"/>
    <p:sldId id="1045" r:id="rId38"/>
    <p:sldId id="1046" r:id="rId39"/>
    <p:sldId id="873" r:id="rId40"/>
    <p:sldId id="874" r:id="rId41"/>
    <p:sldId id="875" r:id="rId42"/>
    <p:sldId id="876" r:id="rId43"/>
    <p:sldId id="976" r:id="rId44"/>
    <p:sldId id="977" r:id="rId45"/>
    <p:sldId id="860" r:id="rId46"/>
    <p:sldId id="861" r:id="rId47"/>
    <p:sldId id="862" r:id="rId48"/>
    <p:sldId id="863" r:id="rId49"/>
    <p:sldId id="864" r:id="rId50"/>
    <p:sldId id="865" r:id="rId51"/>
    <p:sldId id="869" r:id="rId52"/>
    <p:sldId id="870" r:id="rId53"/>
    <p:sldId id="867" r:id="rId54"/>
    <p:sldId id="868" r:id="rId55"/>
    <p:sldId id="777" r:id="rId56"/>
    <p:sldId id="851" r:id="rId57"/>
  </p:sldIdLst>
  <p:sldSz cx="9144000" cy="5143500" type="screen16x9"/>
  <p:notesSz cx="6858000" cy="9144000"/>
  <p:embeddedFontLst>
    <p:embeddedFont>
      <p:font typeface="나눔명조" panose="02020603020101020101" pitchFamily="18" charset="-127"/>
      <p:regular r:id="rId60"/>
      <p:bold r:id="rId61"/>
    </p:embeddedFont>
    <p:embeddedFont>
      <p:font typeface="나눔명조 ExtraBold" panose="02020603020101020101" pitchFamily="18" charset="-127"/>
      <p:bold r:id="rId62"/>
    </p:embeddedFont>
    <p:embeddedFont>
      <p:font typeface="Consolas" panose="020B0609020204030204" pitchFamily="49" charset="0"/>
      <p:regular r:id="rId63"/>
      <p:bold r:id="rId64"/>
      <p:italic r:id="rId65"/>
      <p:boldItalic r:id="rId66"/>
    </p:embeddedFont>
    <p:embeddedFont>
      <p:font typeface="맑은 고딕" panose="020B0503020000020004" pitchFamily="50" charset="-127"/>
      <p:regular r:id="rId67"/>
      <p:bold r:id="rId68"/>
    </p:embeddedFont>
    <p:embeddedFont>
      <p:font typeface="나눔고딕" panose="020D0604000000000000" pitchFamily="50" charset="-127"/>
      <p:regular r:id="rId69"/>
      <p:bold r:id="rId70"/>
    </p:embeddedFont>
    <p:embeddedFont>
      <p:font typeface="나눔바른고딕" panose="020B0600000101010101" charset="-127"/>
      <p:regular r:id="rId71"/>
      <p:bold r:id="rId72"/>
    </p:embeddedFont>
  </p:embeddedFontLst>
  <p:defaultTextStyle>
    <a:defPPr>
      <a:defRPr lang="ko-KR"/>
    </a:defPPr>
    <a:lvl1pPr algn="r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1pPr>
    <a:lvl2pPr marL="610729" indent="-202632" algn="r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2pPr>
    <a:lvl3pPr marL="1222874" indent="-406680" algn="r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3pPr>
    <a:lvl4pPr marL="1835019" indent="-610729" algn="r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4pPr>
    <a:lvl5pPr marL="2447164" indent="-814777" algn="r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5pPr>
    <a:lvl6pPr marL="2040484" algn="l" defTabSz="816193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6pPr>
    <a:lvl7pPr marL="2448580" algn="l" defTabSz="816193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7pPr>
    <a:lvl8pPr marL="2856677" algn="l" defTabSz="816193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8pPr>
    <a:lvl9pPr marL="3264774" algn="l" defTabSz="816193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orient="horz" pos="3072" userDrawn="1">
          <p15:clr>
            <a:srgbClr val="A4A3A4"/>
          </p15:clr>
        </p15:guide>
        <p15:guide id="5" orient="horz" pos="735" userDrawn="1">
          <p15:clr>
            <a:srgbClr val="A4A3A4"/>
          </p15:clr>
        </p15:guide>
        <p15:guide id="8" pos="476">
          <p15:clr>
            <a:srgbClr val="A4A3A4"/>
          </p15:clr>
        </p15:guide>
        <p15:guide id="9" pos="4150" userDrawn="1">
          <p15:clr>
            <a:srgbClr val="A4A3A4"/>
          </p15:clr>
        </p15:guide>
        <p15:guide id="10" pos="5443" userDrawn="1">
          <p15:clr>
            <a:srgbClr val="A4A3A4"/>
          </p15:clr>
        </p15:guide>
        <p15:guide id="11" pos="453" userDrawn="1">
          <p15:clr>
            <a:srgbClr val="A4A3A4"/>
          </p15:clr>
        </p15:guide>
        <p15:guide id="14" pos="612">
          <p15:clr>
            <a:srgbClr val="A4A3A4"/>
          </p15:clr>
        </p15:guide>
        <p15:guide id="18" orient="horz" pos="441" userDrawn="1">
          <p15:clr>
            <a:srgbClr val="A4A3A4"/>
          </p15:clr>
        </p15:guide>
        <p15:guide id="20" pos="499">
          <p15:clr>
            <a:srgbClr val="A4A3A4"/>
          </p15:clr>
        </p15:guide>
        <p15:guide id="21" orient="horz" pos="962" userDrawn="1">
          <p15:clr>
            <a:srgbClr val="A4A3A4"/>
          </p15:clr>
        </p15:guide>
        <p15:guide id="22" orient="horz" pos="125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CA0C7"/>
    <a:srgbClr val="005A7E"/>
    <a:srgbClr val="4F81BD"/>
    <a:srgbClr val="CC6600"/>
    <a:srgbClr val="0B5395"/>
    <a:srgbClr val="595959"/>
    <a:srgbClr val="E3AB00"/>
    <a:srgbClr val="FFFFFF"/>
    <a:srgbClr val="5D9CA9"/>
    <a:srgbClr val="089C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0F615BE-B647-4530-8A3C-6448541A00C9}" v="4" dt="2021-04-28T22:13:51.374"/>
    <p1510:client id="{A7931CD8-9339-45D3-85E2-245876ABF896}" v="11" dt="2021-04-28T13:33:48.39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BDBED569-4797-4DF1-A0F4-6AAB3CD982D8}" styleName="밝은 스타일 3 - 강조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8B1032C-EA38-4F05-BA0D-38AFFFC7BED3}" styleName="밝은 스타일 3 - 강조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975" autoAdjust="0"/>
    <p:restoredTop sz="91304" autoAdjust="0"/>
  </p:normalViewPr>
  <p:slideViewPr>
    <p:cSldViewPr snapToGrid="0" snapToObjects="1" showGuides="1">
      <p:cViewPr varScale="1">
        <p:scale>
          <a:sx n="98" d="100"/>
          <a:sy n="98" d="100"/>
        </p:scale>
        <p:origin x="485" y="72"/>
      </p:cViewPr>
      <p:guideLst>
        <p:guide orient="horz" pos="3072"/>
        <p:guide orient="horz" pos="735"/>
        <p:guide pos="476"/>
        <p:guide pos="4150"/>
        <p:guide pos="5443"/>
        <p:guide pos="453"/>
        <p:guide pos="612"/>
        <p:guide orient="horz" pos="441"/>
        <p:guide pos="499"/>
        <p:guide orient="horz" pos="962"/>
        <p:guide orient="horz" pos="1257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75" d="100"/>
        <a:sy n="7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 showGuides="1">
      <p:cViewPr varScale="1">
        <p:scale>
          <a:sx n="80" d="100"/>
          <a:sy n="80" d="100"/>
        </p:scale>
        <p:origin x="-2490" y="-90"/>
      </p:cViewPr>
      <p:guideLst>
        <p:guide orient="horz" pos="2880"/>
        <p:guide pos="2160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font" Target="fonts/font4.fntdata"/><Relationship Id="rId68" Type="http://schemas.openxmlformats.org/officeDocument/2006/relationships/font" Target="fonts/font9.fntdata"/><Relationship Id="rId76" Type="http://schemas.openxmlformats.org/officeDocument/2006/relationships/tableStyles" Target="tableStyles.xml"/><Relationship Id="rId7" Type="http://schemas.openxmlformats.org/officeDocument/2006/relationships/slide" Target="slides/slide3.xml"/><Relationship Id="rId71" Type="http://schemas.openxmlformats.org/officeDocument/2006/relationships/font" Target="fonts/font12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notesMaster" Target="notesMasters/notesMaster1.xml"/><Relationship Id="rId66" Type="http://schemas.openxmlformats.org/officeDocument/2006/relationships/font" Target="fonts/font7.fntdata"/><Relationship Id="rId7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61" Type="http://schemas.openxmlformats.org/officeDocument/2006/relationships/font" Target="fonts/font2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font" Target="fonts/font1.fntdata"/><Relationship Id="rId65" Type="http://schemas.openxmlformats.org/officeDocument/2006/relationships/font" Target="fonts/font6.fntdata"/><Relationship Id="rId73" Type="http://schemas.openxmlformats.org/officeDocument/2006/relationships/presProps" Target="presProps.xml"/><Relationship Id="rId78" Type="http://schemas.microsoft.com/office/2015/10/relationships/revisionInfo" Target="revisionInfo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font" Target="fonts/font5.fntdata"/><Relationship Id="rId69" Type="http://schemas.openxmlformats.org/officeDocument/2006/relationships/font" Target="fonts/font10.fntdata"/><Relationship Id="rId77" Type="http://schemas.microsoft.com/office/2016/11/relationships/changesInfo" Target="changesInfos/changesInfo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font" Target="fonts/font13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handoutMaster" Target="handoutMasters/handoutMaster1.xml"/><Relationship Id="rId67" Type="http://schemas.openxmlformats.org/officeDocument/2006/relationships/font" Target="fonts/font8.fntdata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font" Target="fonts/font3.fntdata"/><Relationship Id="rId70" Type="http://schemas.openxmlformats.org/officeDocument/2006/relationships/font" Target="fonts/font11.fntdata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홍필두" userId="a613eac9-2ee1-4936-8d5c-6f3d69f7b146" providerId="ADAL" clId="{30F615BE-B647-4530-8A3C-6448541A00C9}"/>
    <pc:docChg chg="custSel modSld">
      <pc:chgData name="홍필두" userId="a613eac9-2ee1-4936-8d5c-6f3d69f7b146" providerId="ADAL" clId="{30F615BE-B647-4530-8A3C-6448541A00C9}" dt="2021-04-28T22:13:51.374" v="23"/>
      <pc:docMkLst>
        <pc:docMk/>
      </pc:docMkLst>
      <pc:sldChg chg="delSp modSp mod">
        <pc:chgData name="홍필두" userId="a613eac9-2ee1-4936-8d5c-6f3d69f7b146" providerId="ADAL" clId="{30F615BE-B647-4530-8A3C-6448541A00C9}" dt="2021-04-28T22:13:34.154" v="11" actId="6549"/>
        <pc:sldMkLst>
          <pc:docMk/>
          <pc:sldMk cId="1466682283" sldId="1011"/>
        </pc:sldMkLst>
        <pc:spChg chg="del">
          <ac:chgData name="홍필두" userId="a613eac9-2ee1-4936-8d5c-6f3d69f7b146" providerId="ADAL" clId="{30F615BE-B647-4530-8A3C-6448541A00C9}" dt="2021-04-28T22:13:27.537" v="1" actId="478"/>
          <ac:spMkLst>
            <pc:docMk/>
            <pc:sldMk cId="1466682283" sldId="1011"/>
            <ac:spMk id="13" creationId="{0F4C0481-7704-4AF6-996C-5EA2292F65F3}"/>
          </ac:spMkLst>
        </pc:spChg>
        <pc:spChg chg="del">
          <ac:chgData name="홍필두" userId="a613eac9-2ee1-4936-8d5c-6f3d69f7b146" providerId="ADAL" clId="{30F615BE-B647-4530-8A3C-6448541A00C9}" dt="2021-04-28T22:13:26.474" v="0" actId="478"/>
          <ac:spMkLst>
            <pc:docMk/>
            <pc:sldMk cId="1466682283" sldId="1011"/>
            <ac:spMk id="15" creationId="{00000000-0000-0000-0000-000000000000}"/>
          </ac:spMkLst>
        </pc:spChg>
        <pc:spChg chg="mod">
          <ac:chgData name="홍필두" userId="a613eac9-2ee1-4936-8d5c-6f3d69f7b146" providerId="ADAL" clId="{30F615BE-B647-4530-8A3C-6448541A00C9}" dt="2021-04-28T22:13:34.154" v="11" actId="6549"/>
          <ac:spMkLst>
            <pc:docMk/>
            <pc:sldMk cId="1466682283" sldId="1011"/>
            <ac:spMk id="32" creationId="{44B7866D-8864-4A47-B97D-F561ED7F58F0}"/>
          </ac:spMkLst>
        </pc:spChg>
        <pc:spChg chg="mod">
          <ac:chgData name="홍필두" userId="a613eac9-2ee1-4936-8d5c-6f3d69f7b146" providerId="ADAL" clId="{30F615BE-B647-4530-8A3C-6448541A00C9}" dt="2021-04-28T22:13:31.971" v="6"/>
          <ac:spMkLst>
            <pc:docMk/>
            <pc:sldMk cId="1466682283" sldId="1011"/>
            <ac:spMk id="44" creationId="{0A142AE5-4171-4B2F-A079-921936816E9E}"/>
          </ac:spMkLst>
        </pc:spChg>
      </pc:sldChg>
      <pc:sldChg chg="delSp modSp mod">
        <pc:chgData name="홍필두" userId="a613eac9-2ee1-4936-8d5c-6f3d69f7b146" providerId="ADAL" clId="{30F615BE-B647-4530-8A3C-6448541A00C9}" dt="2021-04-28T22:13:51.374" v="23"/>
        <pc:sldMkLst>
          <pc:docMk/>
          <pc:sldMk cId="3852385779" sldId="1017"/>
        </pc:sldMkLst>
        <pc:spChg chg="del">
          <ac:chgData name="홍필두" userId="a613eac9-2ee1-4936-8d5c-6f3d69f7b146" providerId="ADAL" clId="{30F615BE-B647-4530-8A3C-6448541A00C9}" dt="2021-04-28T22:13:43.809" v="13" actId="478"/>
          <ac:spMkLst>
            <pc:docMk/>
            <pc:sldMk cId="3852385779" sldId="1017"/>
            <ac:spMk id="13" creationId="{216202D8-D238-4CD2-86AC-0983E765DF55}"/>
          </ac:spMkLst>
        </pc:spChg>
        <pc:spChg chg="del">
          <ac:chgData name="홍필두" userId="a613eac9-2ee1-4936-8d5c-6f3d69f7b146" providerId="ADAL" clId="{30F615BE-B647-4530-8A3C-6448541A00C9}" dt="2021-04-28T22:13:42.781" v="12" actId="478"/>
          <ac:spMkLst>
            <pc:docMk/>
            <pc:sldMk cId="3852385779" sldId="1017"/>
            <ac:spMk id="14" creationId="{00000000-0000-0000-0000-000000000000}"/>
          </ac:spMkLst>
        </pc:spChg>
        <pc:spChg chg="mod">
          <ac:chgData name="홍필두" userId="a613eac9-2ee1-4936-8d5c-6f3d69f7b146" providerId="ADAL" clId="{30F615BE-B647-4530-8A3C-6448541A00C9}" dt="2021-04-28T22:13:46.875" v="18" actId="6549"/>
          <ac:spMkLst>
            <pc:docMk/>
            <pc:sldMk cId="3852385779" sldId="1017"/>
            <ac:spMk id="43" creationId="{59CEE3FD-970A-4C5D-B9D9-7E44A2BFF2A5}"/>
          </ac:spMkLst>
        </pc:spChg>
        <pc:spChg chg="mod">
          <ac:chgData name="홍필두" userId="a613eac9-2ee1-4936-8d5c-6f3d69f7b146" providerId="ADAL" clId="{30F615BE-B647-4530-8A3C-6448541A00C9}" dt="2021-04-28T22:13:51.374" v="23"/>
          <ac:spMkLst>
            <pc:docMk/>
            <pc:sldMk cId="3852385779" sldId="1017"/>
            <ac:spMk id="58" creationId="{A7425F18-1FE6-42F4-ACB7-767A5337D190}"/>
          </ac:spMkLst>
        </pc:spChg>
      </pc:sldChg>
    </pc:docChg>
  </pc:docChgLst>
  <pc:docChgLst>
    <pc:chgData name="홍필두" userId="a613eac9-2ee1-4936-8d5c-6f3d69f7b146" providerId="ADAL" clId="{A7931CD8-9339-45D3-85E2-245876ABF896}"/>
    <pc:docChg chg="custSel delSld modSld">
      <pc:chgData name="홍필두" userId="a613eac9-2ee1-4936-8d5c-6f3d69f7b146" providerId="ADAL" clId="{A7931CD8-9339-45D3-85E2-245876ABF896}" dt="2021-04-28T13:33:51.744" v="126" actId="1076"/>
      <pc:docMkLst>
        <pc:docMk/>
      </pc:docMkLst>
      <pc:sldChg chg="del">
        <pc:chgData name="홍필두" userId="a613eac9-2ee1-4936-8d5c-6f3d69f7b146" providerId="ADAL" clId="{A7931CD8-9339-45D3-85E2-245876ABF896}" dt="2021-04-28T13:30:56.733" v="1" actId="47"/>
        <pc:sldMkLst>
          <pc:docMk/>
          <pc:sldMk cId="3538534519" sldId="754"/>
        </pc:sldMkLst>
      </pc:sldChg>
      <pc:sldChg chg="del">
        <pc:chgData name="홍필두" userId="a613eac9-2ee1-4936-8d5c-6f3d69f7b146" providerId="ADAL" clId="{A7931CD8-9339-45D3-85E2-245876ABF896}" dt="2021-04-28T13:30:57.186" v="2" actId="47"/>
        <pc:sldMkLst>
          <pc:docMk/>
          <pc:sldMk cId="4183473008" sldId="755"/>
        </pc:sldMkLst>
      </pc:sldChg>
      <pc:sldChg chg="del">
        <pc:chgData name="홍필두" userId="a613eac9-2ee1-4936-8d5c-6f3d69f7b146" providerId="ADAL" clId="{A7931CD8-9339-45D3-85E2-245876ABF896}" dt="2021-04-28T13:30:57.655" v="3" actId="47"/>
        <pc:sldMkLst>
          <pc:docMk/>
          <pc:sldMk cId="2327336267" sldId="756"/>
        </pc:sldMkLst>
      </pc:sldChg>
      <pc:sldChg chg="del">
        <pc:chgData name="홍필두" userId="a613eac9-2ee1-4936-8d5c-6f3d69f7b146" providerId="ADAL" clId="{A7931CD8-9339-45D3-85E2-245876ABF896}" dt="2021-04-28T13:30:56.202" v="0" actId="47"/>
        <pc:sldMkLst>
          <pc:docMk/>
          <pc:sldMk cId="4090281274" sldId="757"/>
        </pc:sldMkLst>
      </pc:sldChg>
      <pc:sldChg chg="addSp modSp mod">
        <pc:chgData name="홍필두" userId="a613eac9-2ee1-4936-8d5c-6f3d69f7b146" providerId="ADAL" clId="{A7931CD8-9339-45D3-85E2-245876ABF896}" dt="2021-04-28T13:33:14.561" v="120" actId="1076"/>
        <pc:sldMkLst>
          <pc:docMk/>
          <pc:sldMk cId="3213803181" sldId="1033"/>
        </pc:sldMkLst>
        <pc:spChg chg="add mod">
          <ac:chgData name="홍필두" userId="a613eac9-2ee1-4936-8d5c-6f3d69f7b146" providerId="ADAL" clId="{A7931CD8-9339-45D3-85E2-245876ABF896}" dt="2021-04-28T13:33:14.561" v="120" actId="1076"/>
          <ac:spMkLst>
            <pc:docMk/>
            <pc:sldMk cId="3213803181" sldId="1033"/>
            <ac:spMk id="2" creationId="{0A15D7DB-EDE8-45BC-8CC6-CF8C51B565BA}"/>
          </ac:spMkLst>
        </pc:spChg>
      </pc:sldChg>
      <pc:sldChg chg="addSp delSp modSp mod">
        <pc:chgData name="홍필두" userId="a613eac9-2ee1-4936-8d5c-6f3d69f7b146" providerId="ADAL" clId="{A7931CD8-9339-45D3-85E2-245876ABF896}" dt="2021-04-28T13:33:46.147" v="124" actId="478"/>
        <pc:sldMkLst>
          <pc:docMk/>
          <pc:sldMk cId="1495343728" sldId="1043"/>
        </pc:sldMkLst>
        <pc:spChg chg="add del mod">
          <ac:chgData name="홍필두" userId="a613eac9-2ee1-4936-8d5c-6f3d69f7b146" providerId="ADAL" clId="{A7931CD8-9339-45D3-85E2-245876ABF896}" dt="2021-04-28T13:33:46.147" v="124" actId="478"/>
          <ac:spMkLst>
            <pc:docMk/>
            <pc:sldMk cId="1495343728" sldId="1043"/>
            <ac:spMk id="7" creationId="{83980EF3-1572-41B1-9270-B98A8AF852ED}"/>
          </ac:spMkLst>
        </pc:spChg>
      </pc:sldChg>
      <pc:sldChg chg="addSp modSp mod">
        <pc:chgData name="홍필두" userId="a613eac9-2ee1-4936-8d5c-6f3d69f7b146" providerId="ADAL" clId="{A7931CD8-9339-45D3-85E2-245876ABF896}" dt="2021-04-28T13:33:28.044" v="123" actId="1076"/>
        <pc:sldMkLst>
          <pc:docMk/>
          <pc:sldMk cId="4127086710" sldId="1044"/>
        </pc:sldMkLst>
        <pc:spChg chg="add mod">
          <ac:chgData name="홍필두" userId="a613eac9-2ee1-4936-8d5c-6f3d69f7b146" providerId="ADAL" clId="{A7931CD8-9339-45D3-85E2-245876ABF896}" dt="2021-04-28T13:33:28.044" v="123" actId="1076"/>
          <ac:spMkLst>
            <pc:docMk/>
            <pc:sldMk cId="4127086710" sldId="1044"/>
            <ac:spMk id="14" creationId="{25C7175C-D8B5-40D5-BCCE-733B64E91AAD}"/>
          </ac:spMkLst>
        </pc:spChg>
      </pc:sldChg>
      <pc:sldChg chg="addSp modSp mod">
        <pc:chgData name="홍필두" userId="a613eac9-2ee1-4936-8d5c-6f3d69f7b146" providerId="ADAL" clId="{A7931CD8-9339-45D3-85E2-245876ABF896}" dt="2021-04-28T13:33:51.744" v="126" actId="1076"/>
        <pc:sldMkLst>
          <pc:docMk/>
          <pc:sldMk cId="3137839336" sldId="1046"/>
        </pc:sldMkLst>
        <pc:spChg chg="add mod">
          <ac:chgData name="홍필두" userId="a613eac9-2ee1-4936-8d5c-6f3d69f7b146" providerId="ADAL" clId="{A7931CD8-9339-45D3-85E2-245876ABF896}" dt="2021-04-28T13:33:51.744" v="126" actId="1076"/>
          <ac:spMkLst>
            <pc:docMk/>
            <pc:sldMk cId="3137839336" sldId="1046"/>
            <ac:spMk id="14" creationId="{9F3EC3DA-052F-40A2-9190-98F819A18008}"/>
          </ac:spMkLst>
        </pc:spChg>
      </pc:sldChg>
      <pc:sldMasterChg chg="delSldLayout">
        <pc:chgData name="홍필두" userId="a613eac9-2ee1-4936-8d5c-6f3d69f7b146" providerId="ADAL" clId="{A7931CD8-9339-45D3-85E2-245876ABF896}" dt="2021-04-28T13:30:57.655" v="3" actId="47"/>
        <pc:sldMasterMkLst>
          <pc:docMk/>
          <pc:sldMasterMk cId="486425728" sldId="2147484018"/>
        </pc:sldMasterMkLst>
        <pc:sldLayoutChg chg="del">
          <pc:chgData name="홍필두" userId="a613eac9-2ee1-4936-8d5c-6f3d69f7b146" providerId="ADAL" clId="{A7931CD8-9339-45D3-85E2-245876ABF896}" dt="2021-04-28T13:30:57.655" v="3" actId="47"/>
          <pc:sldLayoutMkLst>
            <pc:docMk/>
            <pc:sldMasterMk cId="486425728" sldId="2147484018"/>
            <pc:sldLayoutMk cId="1436387992" sldId="2147484048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E8261E25-081D-4C5A-8716-1DC610374E55}" type="datetimeFigureOut"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pPr>
                <a:defRPr/>
              </a:pPr>
              <a:t>2021-04-29</a:t>
            </a:fld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318A0F64-6AB9-455F-9A8E-3C08DF270BF9}" type="slidenum"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pPr>
                <a:defRPr/>
              </a:pPr>
              <a:t>‹#›</a:t>
            </a:fld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3534418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fld id="{3FE9E83B-E7B2-411D-B50F-DEE588387600}" type="datetimeFigureOut">
              <a:rPr lang="ko-KR" altLang="en-US" smtClean="0"/>
              <a:pPr/>
              <a:t>2021-04-29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fld id="{C47ADE0C-8374-4929-84AC-1747627FA5E7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643785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나눔바른고딕" panose="020B0603020101020101" pitchFamily="50" charset="-127"/>
        <a:ea typeface="나눔바른고딕" panose="020B0603020101020101" pitchFamily="50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나눔바른고딕" panose="020B0603020101020101" pitchFamily="50" charset="-127"/>
        <a:ea typeface="나눔바른고딕" panose="020B0603020101020101" pitchFamily="50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나눔바른고딕" panose="020B0603020101020101" pitchFamily="50" charset="-127"/>
        <a:ea typeface="나눔바른고딕" panose="020B0603020101020101" pitchFamily="50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나눔바른고딕" panose="020B0603020101020101" pitchFamily="50" charset="-127"/>
        <a:ea typeface="나눔바른고딕" panose="020B0603020101020101" pitchFamily="50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나눔바른고딕" panose="020B0603020101020101" pitchFamily="50" charset="-127"/>
        <a:ea typeface="나눔바른고딕" panose="020B0603020101020101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eaLnBrk="1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Tx/>
              <a:buNone/>
            </a:pPr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ADE0C-8374-4929-84AC-1747627FA5E7}" type="slidenum">
              <a:rPr lang="ko-KR" altLang="en-US" smtClean="0"/>
              <a:pPr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098769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ADE0C-8374-4929-84AC-1747627FA5E7}" type="slidenum">
              <a:rPr lang="ko-KR" altLang="en-US" smtClean="0"/>
              <a:pPr/>
              <a:t>36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033765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인트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 userDrawn="1"/>
        </p:nvSpPr>
        <p:spPr>
          <a:xfrm>
            <a:off x="1058" y="4925426"/>
            <a:ext cx="9142942" cy="230946"/>
          </a:xfrm>
          <a:prstGeom prst="rect">
            <a:avLst/>
          </a:prstGeom>
          <a:ln/>
        </p:spPr>
        <p:txBody>
          <a:bodyPr anchor="ctr"/>
          <a:lstStyle>
            <a:defPPr>
              <a:defRPr lang="ko-KR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610729" indent="-202632"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1222874" indent="-406680"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835019" indent="-610729"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2447164" indent="-814777"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040484" algn="l" defTabSz="816193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448580" algn="l" defTabSz="816193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2856677" algn="l" defTabSz="816193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264774" algn="l" defTabSz="816193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algn="ctr">
              <a:defRPr/>
            </a:pPr>
            <a:fld id="{D1C7ECF1-01E6-4CBE-BBDB-136ED36139EA}" type="slidenum">
              <a:rPr lang="en-US" altLang="ko-KR" sz="1000" b="1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pPr algn="ctr">
                <a:defRPr/>
              </a:pPr>
              <a:t>‹#›</a:t>
            </a:fld>
            <a:r>
              <a:rPr lang="en-US" altLang="ko-KR" sz="1000" b="1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/18</a:t>
            </a:r>
          </a:p>
        </p:txBody>
      </p:sp>
      <p:pic>
        <p:nvPicPr>
          <p:cNvPr id="9" name="그림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46"/>
            <a:ext cx="9144000" cy="5140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9131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513373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인트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 userDrawn="1"/>
        </p:nvSpPr>
        <p:spPr>
          <a:xfrm>
            <a:off x="1058" y="4925426"/>
            <a:ext cx="9142942" cy="230946"/>
          </a:xfrm>
          <a:prstGeom prst="rect">
            <a:avLst/>
          </a:prstGeom>
          <a:ln/>
        </p:spPr>
        <p:txBody>
          <a:bodyPr anchor="ctr"/>
          <a:lstStyle>
            <a:defPPr>
              <a:defRPr lang="ko-KR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610729" indent="-202632"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1222874" indent="-406680"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835019" indent="-610729"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2447164" indent="-814777"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040484" algn="l" defTabSz="816193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448580" algn="l" defTabSz="816193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2856677" algn="l" defTabSz="816193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264774" algn="l" defTabSz="816193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algn="ctr">
              <a:defRPr/>
            </a:pPr>
            <a:fld id="{D1C7ECF1-01E6-4CBE-BBDB-136ED36139EA}" type="slidenum">
              <a:rPr lang="en-US" altLang="ko-KR" sz="1000" b="1" smtClean="0">
                <a:solidFill>
                  <a:prstClr val="white">
                    <a:lumMod val="50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pPr algn="ctr">
                <a:defRPr/>
              </a:pPr>
              <a:t>‹#›</a:t>
            </a:fld>
            <a:r>
              <a:rPr lang="en-US" altLang="ko-KR" sz="1000" b="1" dirty="0">
                <a:solidFill>
                  <a:prstClr val="white">
                    <a:lumMod val="50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/18</a:t>
            </a:r>
          </a:p>
        </p:txBody>
      </p:sp>
      <p:pic>
        <p:nvPicPr>
          <p:cNvPr id="9" name="그림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46"/>
            <a:ext cx="9144000" cy="5140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8835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들어가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2972"/>
            <a:ext cx="9162713" cy="5146472"/>
          </a:xfrm>
          <a:prstGeom prst="rect">
            <a:avLst/>
          </a:prstGeom>
        </p:spPr>
      </p:pic>
      <p:sp>
        <p:nvSpPr>
          <p:cNvPr id="2" name="Rectangle 5"/>
          <p:cNvSpPr>
            <a:spLocks noGrp="1" noChangeArrowheads="1"/>
          </p:cNvSpPr>
          <p:nvPr userDrawn="1"/>
        </p:nvSpPr>
        <p:spPr>
          <a:xfrm>
            <a:off x="1058" y="4925426"/>
            <a:ext cx="9142942" cy="230946"/>
          </a:xfrm>
          <a:prstGeom prst="rect">
            <a:avLst/>
          </a:prstGeom>
          <a:ln/>
        </p:spPr>
        <p:txBody>
          <a:bodyPr anchor="ctr"/>
          <a:lstStyle>
            <a:defPPr>
              <a:defRPr lang="ko-KR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610729" indent="-202632"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1222874" indent="-406680"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835019" indent="-610729"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2447164" indent="-814777"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040484" algn="l" defTabSz="816193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448580" algn="l" defTabSz="816193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2856677" algn="l" defTabSz="816193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264774" algn="l" defTabSz="816193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algn="ctr">
              <a:defRPr/>
            </a:pPr>
            <a:fld id="{D1C7ECF1-01E6-4CBE-BBDB-136ED36139EA}" type="slidenum">
              <a:rPr lang="en-US" altLang="ko-KR" sz="1000" b="1" smtClean="0">
                <a:solidFill>
                  <a:prstClr val="white">
                    <a:lumMod val="50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pPr algn="ctr">
                <a:defRPr/>
              </a:pPr>
              <a:t>‹#›</a:t>
            </a:fld>
            <a:r>
              <a:rPr lang="en-US" altLang="ko-KR" sz="1000" b="1" dirty="0">
                <a:solidFill>
                  <a:prstClr val="white">
                    <a:lumMod val="50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/18</a:t>
            </a:r>
          </a:p>
        </p:txBody>
      </p:sp>
    </p:spTree>
    <p:extLst>
      <p:ext uri="{BB962C8B-B14F-4D97-AF65-F5344CB8AC3E}">
        <p14:creationId xmlns:p14="http://schemas.microsoft.com/office/powerpoint/2010/main" val="28006712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전학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46"/>
            <a:ext cx="9144000" cy="5140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2240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간지페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 userDrawn="1"/>
        </p:nvSpPr>
        <p:spPr>
          <a:xfrm>
            <a:off x="1058" y="4925426"/>
            <a:ext cx="9142942" cy="230946"/>
          </a:xfrm>
          <a:prstGeom prst="rect">
            <a:avLst/>
          </a:prstGeom>
          <a:ln/>
        </p:spPr>
        <p:txBody>
          <a:bodyPr anchor="ctr"/>
          <a:lstStyle>
            <a:defPPr>
              <a:defRPr lang="ko-KR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610729" indent="-202632"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1222874" indent="-406680"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835019" indent="-610729"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2447164" indent="-814777"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040484" algn="l" defTabSz="816193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448580" algn="l" defTabSz="816193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2856677" algn="l" defTabSz="816193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264774" algn="l" defTabSz="816193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algn="ctr">
              <a:defRPr/>
            </a:pPr>
            <a:fld id="{D1C7ECF1-01E6-4CBE-BBDB-136ED36139EA}" type="slidenum">
              <a:rPr lang="en-US" altLang="ko-KR" sz="1000" b="1" smtClean="0">
                <a:solidFill>
                  <a:prstClr val="white">
                    <a:lumMod val="50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pPr algn="ctr">
                <a:defRPr/>
              </a:pPr>
              <a:t>‹#›</a:t>
            </a:fld>
            <a:r>
              <a:rPr lang="en-US" altLang="ko-KR" sz="1000" b="1" dirty="0">
                <a:solidFill>
                  <a:prstClr val="white">
                    <a:lumMod val="50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/18</a:t>
            </a:r>
          </a:p>
        </p:txBody>
      </p:sp>
      <p:pic>
        <p:nvPicPr>
          <p:cNvPr id="9" name="그림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46"/>
            <a:ext cx="9144000" cy="5140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1584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학습하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 bwMode="auto">
          <a:xfrm>
            <a:off x="524922" y="-11689"/>
            <a:ext cx="8627029" cy="495207"/>
          </a:xfrm>
          <a:prstGeom prst="rect">
            <a:avLst/>
          </a:prstGeom>
          <a:solidFill>
            <a:srgbClr val="ECECEC"/>
          </a:solidFill>
          <a:ln w="12700">
            <a:noFill/>
            <a:headEnd type="none" w="sm" len="sm"/>
            <a:tailEnd type="none" w="lg" len="lg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직사각형 2"/>
          <p:cNvSpPr/>
          <p:nvPr userDrawn="1"/>
        </p:nvSpPr>
        <p:spPr bwMode="auto">
          <a:xfrm>
            <a:off x="-10938" y="-11689"/>
            <a:ext cx="535860" cy="495207"/>
          </a:xfrm>
          <a:prstGeom prst="rect">
            <a:avLst/>
          </a:prstGeom>
          <a:solidFill>
            <a:srgbClr val="0CA0C7"/>
          </a:solidFill>
          <a:ln w="12700">
            <a:noFill/>
            <a:headEnd type="none" w="sm" len="sm"/>
            <a:tailEnd type="none" w="lg" len="lg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66398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평가하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46"/>
            <a:ext cx="9144000" cy="5140207"/>
          </a:xfrm>
          <a:prstGeom prst="rect">
            <a:avLst/>
          </a:prstGeom>
        </p:spPr>
      </p:pic>
      <p:sp>
        <p:nvSpPr>
          <p:cNvPr id="2" name="Rectangle 5"/>
          <p:cNvSpPr>
            <a:spLocks noGrp="1" noChangeArrowheads="1"/>
          </p:cNvSpPr>
          <p:nvPr userDrawn="1"/>
        </p:nvSpPr>
        <p:spPr>
          <a:xfrm>
            <a:off x="1058" y="4925426"/>
            <a:ext cx="9142942" cy="230946"/>
          </a:xfrm>
          <a:prstGeom prst="rect">
            <a:avLst/>
          </a:prstGeom>
          <a:ln/>
        </p:spPr>
        <p:txBody>
          <a:bodyPr anchor="ctr"/>
          <a:lstStyle>
            <a:defPPr>
              <a:defRPr lang="ko-KR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610729" indent="-202632"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1222874" indent="-406680"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835019" indent="-610729"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2447164" indent="-814777"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040484" algn="l" defTabSz="816193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448580" algn="l" defTabSz="816193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2856677" algn="l" defTabSz="816193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264774" algn="l" defTabSz="816193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algn="ctr">
              <a:defRPr/>
            </a:pPr>
            <a:fld id="{D1C7ECF1-01E6-4CBE-BBDB-136ED36139EA}" type="slidenum">
              <a:rPr lang="en-US" altLang="ko-KR" sz="1000" b="1" smtClean="0">
                <a:solidFill>
                  <a:prstClr val="white">
                    <a:lumMod val="50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pPr algn="ctr">
                <a:defRPr/>
              </a:pPr>
              <a:t>‹#›</a:t>
            </a:fld>
            <a:r>
              <a:rPr lang="en-US" altLang="ko-KR" sz="1000" b="1" dirty="0">
                <a:solidFill>
                  <a:prstClr val="white">
                    <a:lumMod val="50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/18</a:t>
            </a:r>
          </a:p>
        </p:txBody>
      </p:sp>
      <p:sp>
        <p:nvSpPr>
          <p:cNvPr id="4" name="직사각형 3"/>
          <p:cNvSpPr>
            <a:spLocks noChangeArrowheads="1"/>
          </p:cNvSpPr>
          <p:nvPr userDrawn="1"/>
        </p:nvSpPr>
        <p:spPr bwMode="auto">
          <a:xfrm>
            <a:off x="244559" y="459617"/>
            <a:ext cx="947263" cy="10539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algn="ctr" defTabSz="1291174" eaLnBrk="1" fontAlgn="auto" hangingPunct="1">
              <a:spcBef>
                <a:spcPct val="0"/>
              </a:spcBef>
              <a:spcAft>
                <a:spcPts val="0"/>
              </a:spcAft>
              <a:buFontTx/>
              <a:buNone/>
              <a:defRPr/>
            </a:pPr>
            <a:r>
              <a:rPr kumimoji="0" lang="ko-KR" altLang="en-US" sz="3000" dirty="0">
                <a:solidFill>
                  <a:prstClr val="white">
                    <a:lumMod val="75000"/>
                  </a:prstClr>
                </a:solidFill>
                <a:latin typeface="나눔바른고딕"/>
                <a:ea typeface="나눔바른고딕"/>
              </a:rPr>
              <a:t>학습</a:t>
            </a:r>
            <a:endParaRPr kumimoji="0" lang="en-US" altLang="ko-KR" sz="3000" dirty="0">
              <a:solidFill>
                <a:prstClr val="white">
                  <a:lumMod val="75000"/>
                </a:prstClr>
              </a:solidFill>
              <a:latin typeface="나눔바른고딕"/>
              <a:ea typeface="나눔바른고딕"/>
            </a:endParaRPr>
          </a:p>
          <a:p>
            <a:pPr algn="ctr" defTabSz="1291174" eaLnBrk="1" fontAlgn="auto" hangingPunct="1">
              <a:spcBef>
                <a:spcPct val="0"/>
              </a:spcBef>
              <a:spcAft>
                <a:spcPts val="0"/>
              </a:spcAft>
              <a:buFontTx/>
              <a:buNone/>
              <a:defRPr/>
            </a:pPr>
            <a:r>
              <a:rPr kumimoji="0" lang="ko-KR" altLang="en-US" sz="3000" b="1" dirty="0">
                <a:solidFill>
                  <a:prstClr val="white"/>
                </a:solidFill>
                <a:latin typeface="나눔바른고딕"/>
                <a:ea typeface="나눔바른고딕"/>
              </a:rPr>
              <a:t>평가</a:t>
            </a:r>
            <a:endParaRPr kumimoji="0" lang="en-US" altLang="ko-KR" sz="3000" b="1" dirty="0">
              <a:solidFill>
                <a:prstClr val="white"/>
              </a:solidFill>
              <a:latin typeface="나눔바른고딕"/>
              <a:ea typeface="나눔바른고딕"/>
            </a:endParaRPr>
          </a:p>
        </p:txBody>
      </p:sp>
    </p:spTree>
    <p:extLst>
      <p:ext uri="{BB962C8B-B14F-4D97-AF65-F5344CB8AC3E}">
        <p14:creationId xmlns:p14="http://schemas.microsoft.com/office/powerpoint/2010/main" val="41003799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정리하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2972"/>
            <a:ext cx="9162713" cy="5146472"/>
          </a:xfrm>
          <a:prstGeom prst="rect">
            <a:avLst/>
          </a:prstGeom>
        </p:spPr>
      </p:pic>
      <p:sp>
        <p:nvSpPr>
          <p:cNvPr id="2" name="Rectangle 5"/>
          <p:cNvSpPr>
            <a:spLocks noGrp="1" noChangeArrowheads="1"/>
          </p:cNvSpPr>
          <p:nvPr userDrawn="1"/>
        </p:nvSpPr>
        <p:spPr>
          <a:xfrm>
            <a:off x="1058" y="4925426"/>
            <a:ext cx="9142942" cy="230946"/>
          </a:xfrm>
          <a:prstGeom prst="rect">
            <a:avLst/>
          </a:prstGeom>
          <a:ln/>
        </p:spPr>
        <p:txBody>
          <a:bodyPr anchor="ctr"/>
          <a:lstStyle>
            <a:defPPr>
              <a:defRPr lang="ko-KR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610729" indent="-202632"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1222874" indent="-406680"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835019" indent="-610729"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2447164" indent="-814777"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040484" algn="l" defTabSz="816193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448580" algn="l" defTabSz="816193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2856677" algn="l" defTabSz="816193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264774" algn="l" defTabSz="816193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algn="ctr">
              <a:defRPr/>
            </a:pPr>
            <a:fld id="{D1C7ECF1-01E6-4CBE-BBDB-136ED36139EA}" type="slidenum">
              <a:rPr lang="en-US" altLang="ko-KR" sz="1000" b="1" smtClean="0">
                <a:solidFill>
                  <a:prstClr val="white">
                    <a:lumMod val="50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pPr algn="ctr">
                <a:defRPr/>
              </a:pPr>
              <a:t>‹#›</a:t>
            </a:fld>
            <a:r>
              <a:rPr lang="en-US" altLang="ko-KR" sz="1000" b="1" dirty="0">
                <a:solidFill>
                  <a:prstClr val="white">
                    <a:lumMod val="50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/18</a:t>
            </a:r>
          </a:p>
        </p:txBody>
      </p:sp>
      <p:sp>
        <p:nvSpPr>
          <p:cNvPr id="4" name="직사각형 3"/>
          <p:cNvSpPr/>
          <p:nvPr userDrawn="1"/>
        </p:nvSpPr>
        <p:spPr bwMode="auto">
          <a:xfrm>
            <a:off x="7317" y="161925"/>
            <a:ext cx="5355258" cy="544002"/>
          </a:xfrm>
          <a:prstGeom prst="rect">
            <a:avLst/>
          </a:prstGeom>
          <a:solidFill>
            <a:srgbClr val="0CA0C7"/>
          </a:solidFill>
          <a:ln w="12700" cap="flat" cmpd="sng" algn="ctr">
            <a:noFill/>
            <a:prstDash val="solid"/>
            <a:headEnd type="none" w="sm" len="sm"/>
            <a:tailEnd type="none" w="lg" len="lg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 dirty="0">
              <a:solidFill>
                <a:sysClr val="windowText" lastClr="0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직사각형 5"/>
          <p:cNvSpPr>
            <a:spLocks noChangeArrowheads="1"/>
          </p:cNvSpPr>
          <p:nvPr userDrawn="1"/>
        </p:nvSpPr>
        <p:spPr bwMode="auto">
          <a:xfrm>
            <a:off x="602433" y="175226"/>
            <a:ext cx="2005209" cy="5614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algn="l" defTabSz="1291174" eaLnBrk="1" fontAlgn="auto" latinLnBrk="0" hangingPunct="1">
              <a:spcBef>
                <a:spcPct val="0"/>
              </a:spcBef>
              <a:spcAft>
                <a:spcPts val="0"/>
              </a:spcAft>
              <a:buFontTx/>
              <a:buNone/>
              <a:defRPr/>
            </a:pPr>
            <a:r>
              <a:rPr kumimoji="0" lang="ko-KR" altLang="en-US" sz="2800" kern="0" dirty="0">
                <a:solidFill>
                  <a:sysClr val="window" lastClr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정리하기</a:t>
            </a:r>
            <a:endParaRPr kumimoji="0" lang="ko-KR" altLang="en-US" sz="2800" b="1" kern="0" dirty="0">
              <a:solidFill>
                <a:sysClr val="window" lastClr="FFFFFF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직각 삼각형 6"/>
          <p:cNvSpPr/>
          <p:nvPr userDrawn="1"/>
        </p:nvSpPr>
        <p:spPr bwMode="auto">
          <a:xfrm flipH="1">
            <a:off x="4748100" y="170766"/>
            <a:ext cx="614475" cy="544002"/>
          </a:xfrm>
          <a:prstGeom prst="rtTriangle">
            <a:avLst/>
          </a:prstGeom>
          <a:solidFill>
            <a:srgbClr val="FFFFFF">
              <a:alpha val="60000"/>
            </a:srgbClr>
          </a:solidFill>
          <a:ln w="12700" cap="flat" cmpd="sng" algn="ctr">
            <a:noFill/>
            <a:prstDash val="solid"/>
            <a:headEnd type="none" w="sm" len="sm"/>
            <a:tailEnd type="none" w="lg" len="lg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>
              <a:solidFill>
                <a:sysClr val="windowText" lastClr="0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직사각형 7"/>
          <p:cNvSpPr/>
          <p:nvPr userDrawn="1"/>
        </p:nvSpPr>
        <p:spPr bwMode="auto">
          <a:xfrm>
            <a:off x="0" y="161925"/>
            <a:ext cx="620051" cy="544002"/>
          </a:xfrm>
          <a:prstGeom prst="rect">
            <a:avLst/>
          </a:prstGeom>
          <a:solidFill>
            <a:srgbClr val="0F6FC6">
              <a:lumMod val="50000"/>
            </a:srgbClr>
          </a:solidFill>
          <a:ln w="12700" cap="flat" cmpd="sng" algn="ctr">
            <a:noFill/>
            <a:prstDash val="solid"/>
            <a:headEnd type="none" w="sm" len="sm"/>
            <a:tailEnd type="none" w="lg" len="lg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>
              <a:solidFill>
                <a:sysClr val="windowText" lastClr="0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30568" y="227093"/>
            <a:ext cx="374258" cy="436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32020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053446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317564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들어가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2972"/>
            <a:ext cx="9162713" cy="5146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7135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전학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46"/>
            <a:ext cx="9144000" cy="5140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3422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간지페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 userDrawn="1"/>
        </p:nvSpPr>
        <p:spPr>
          <a:xfrm>
            <a:off x="1058" y="4925426"/>
            <a:ext cx="9142942" cy="230946"/>
          </a:xfrm>
          <a:prstGeom prst="rect">
            <a:avLst/>
          </a:prstGeom>
          <a:ln/>
        </p:spPr>
        <p:txBody>
          <a:bodyPr anchor="ctr"/>
          <a:lstStyle>
            <a:defPPr>
              <a:defRPr lang="ko-KR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610729" indent="-202632"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1222874" indent="-406680"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835019" indent="-610729"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2447164" indent="-814777"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040484" algn="l" defTabSz="816193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448580" algn="l" defTabSz="816193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2856677" algn="l" defTabSz="816193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264774" algn="l" defTabSz="816193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algn="ctr">
              <a:defRPr/>
            </a:pPr>
            <a:fld id="{D1C7ECF1-01E6-4CBE-BBDB-136ED36139EA}" type="slidenum">
              <a:rPr lang="en-US" altLang="ko-KR" sz="1000" b="1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pPr algn="ctr">
                <a:defRPr/>
              </a:pPr>
              <a:t>‹#›</a:t>
            </a:fld>
            <a:r>
              <a:rPr lang="en-US" altLang="ko-KR" sz="1000" b="1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/18</a:t>
            </a:r>
          </a:p>
        </p:txBody>
      </p:sp>
      <p:pic>
        <p:nvPicPr>
          <p:cNvPr id="9" name="그림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46"/>
            <a:ext cx="9144000" cy="5140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311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학습하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 bwMode="auto">
          <a:xfrm>
            <a:off x="524922" y="-11689"/>
            <a:ext cx="8627029" cy="495207"/>
          </a:xfrm>
          <a:prstGeom prst="rect">
            <a:avLst/>
          </a:prstGeom>
          <a:solidFill>
            <a:srgbClr val="ECECEC"/>
          </a:solidFill>
          <a:ln w="12700">
            <a:noFill/>
            <a:headEnd type="none" w="sm" len="sm"/>
            <a:tailEnd type="none" w="lg" len="lg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3" name="직사각형 2"/>
          <p:cNvSpPr/>
          <p:nvPr userDrawn="1"/>
        </p:nvSpPr>
        <p:spPr bwMode="auto">
          <a:xfrm>
            <a:off x="-10938" y="-11689"/>
            <a:ext cx="535860" cy="495207"/>
          </a:xfrm>
          <a:prstGeom prst="rect">
            <a:avLst/>
          </a:prstGeom>
          <a:solidFill>
            <a:srgbClr val="0CA0C7"/>
          </a:solidFill>
          <a:ln w="12700">
            <a:noFill/>
            <a:headEnd type="none" w="sm" len="sm"/>
            <a:tailEnd type="none" w="lg" len="lg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812147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평가하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46"/>
            <a:ext cx="9144000" cy="5140207"/>
          </a:xfrm>
          <a:prstGeom prst="rect">
            <a:avLst/>
          </a:prstGeom>
        </p:spPr>
      </p:pic>
      <p:sp>
        <p:nvSpPr>
          <p:cNvPr id="4" name="직사각형 3"/>
          <p:cNvSpPr>
            <a:spLocks noChangeArrowheads="1"/>
          </p:cNvSpPr>
          <p:nvPr userDrawn="1"/>
        </p:nvSpPr>
        <p:spPr bwMode="auto">
          <a:xfrm>
            <a:off x="244559" y="459617"/>
            <a:ext cx="947263" cy="10539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algn="ctr" defTabSz="1291174" eaLnBrk="1" fontAlgn="auto" hangingPunct="1">
              <a:spcBef>
                <a:spcPct val="0"/>
              </a:spcBef>
              <a:spcAft>
                <a:spcPts val="0"/>
              </a:spcAft>
              <a:buFontTx/>
              <a:buNone/>
              <a:defRPr/>
            </a:pPr>
            <a:r>
              <a:rPr kumimoji="0" lang="ko-KR" altLang="en-US" sz="3000" dirty="0">
                <a:solidFill>
                  <a:prstClr val="white">
                    <a:lumMod val="75000"/>
                  </a:prstClr>
                </a:solidFill>
                <a:latin typeface="+mn-ea"/>
                <a:ea typeface="+mn-ea"/>
              </a:rPr>
              <a:t>학습</a:t>
            </a:r>
            <a:endParaRPr kumimoji="0" lang="en-US" altLang="ko-KR" sz="3000" dirty="0">
              <a:solidFill>
                <a:prstClr val="white">
                  <a:lumMod val="75000"/>
                </a:prstClr>
              </a:solidFill>
              <a:latin typeface="+mn-ea"/>
              <a:ea typeface="+mn-ea"/>
            </a:endParaRPr>
          </a:p>
          <a:p>
            <a:pPr algn="ctr" defTabSz="1291174" eaLnBrk="1" fontAlgn="auto" hangingPunct="1">
              <a:spcBef>
                <a:spcPct val="0"/>
              </a:spcBef>
              <a:spcAft>
                <a:spcPts val="0"/>
              </a:spcAft>
              <a:buFontTx/>
              <a:buNone/>
              <a:defRPr/>
            </a:pPr>
            <a:r>
              <a:rPr kumimoji="0" lang="ko-KR" altLang="en-US" sz="3000" b="1" dirty="0">
                <a:solidFill>
                  <a:prstClr val="white"/>
                </a:solidFill>
                <a:latin typeface="+mn-ea"/>
                <a:ea typeface="+mn-ea"/>
              </a:rPr>
              <a:t>평가</a:t>
            </a:r>
            <a:endParaRPr kumimoji="0" lang="en-US" altLang="ko-KR" sz="3000" b="1" dirty="0">
              <a:solidFill>
                <a:prstClr val="white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779277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정리하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2972"/>
            <a:ext cx="9162713" cy="5146472"/>
          </a:xfrm>
          <a:prstGeom prst="rect">
            <a:avLst/>
          </a:prstGeom>
        </p:spPr>
      </p:pic>
      <p:sp>
        <p:nvSpPr>
          <p:cNvPr id="4" name="직사각형 3"/>
          <p:cNvSpPr/>
          <p:nvPr userDrawn="1"/>
        </p:nvSpPr>
        <p:spPr bwMode="auto">
          <a:xfrm>
            <a:off x="7317" y="161925"/>
            <a:ext cx="5355258" cy="544002"/>
          </a:xfrm>
          <a:prstGeom prst="rect">
            <a:avLst/>
          </a:prstGeom>
          <a:solidFill>
            <a:srgbClr val="0CA0C7"/>
          </a:solidFill>
          <a:ln w="12700" cap="flat" cmpd="sng" algn="ctr">
            <a:noFill/>
            <a:prstDash val="solid"/>
            <a:headEnd type="none" w="sm" len="sm"/>
            <a:tailEnd type="none" w="lg" len="lg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6" name="직사각형 5"/>
          <p:cNvSpPr>
            <a:spLocks noChangeArrowheads="1"/>
          </p:cNvSpPr>
          <p:nvPr userDrawn="1"/>
        </p:nvSpPr>
        <p:spPr bwMode="auto">
          <a:xfrm>
            <a:off x="602433" y="175226"/>
            <a:ext cx="2005209" cy="5614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marL="0" marR="0" lvl="0" indent="0" algn="l" defTabSz="1291174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정리하기</a:t>
            </a:r>
            <a:endParaRPr kumimoji="0" lang="ko-KR" altLang="en-US" sz="28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직각 삼각형 6"/>
          <p:cNvSpPr/>
          <p:nvPr userDrawn="1"/>
        </p:nvSpPr>
        <p:spPr bwMode="auto">
          <a:xfrm flipH="1">
            <a:off x="4748100" y="170766"/>
            <a:ext cx="614475" cy="544002"/>
          </a:xfrm>
          <a:prstGeom prst="rtTriangle">
            <a:avLst/>
          </a:prstGeom>
          <a:solidFill>
            <a:srgbClr val="FFFFFF">
              <a:alpha val="60000"/>
            </a:srgbClr>
          </a:solidFill>
          <a:ln w="12700" cap="flat" cmpd="sng" algn="ctr">
            <a:noFill/>
            <a:prstDash val="solid"/>
            <a:headEnd type="none" w="sm" len="sm"/>
            <a:tailEnd type="none" w="lg" len="lg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8" name="직사각형 7"/>
          <p:cNvSpPr/>
          <p:nvPr userDrawn="1"/>
        </p:nvSpPr>
        <p:spPr bwMode="auto">
          <a:xfrm>
            <a:off x="0" y="161925"/>
            <a:ext cx="620051" cy="544002"/>
          </a:xfrm>
          <a:prstGeom prst="rect">
            <a:avLst/>
          </a:prstGeom>
          <a:solidFill>
            <a:srgbClr val="0F6FC6">
              <a:lumMod val="50000"/>
            </a:srgbClr>
          </a:solidFill>
          <a:ln w="12700" cap="flat" cmpd="sng" algn="ctr">
            <a:noFill/>
            <a:prstDash val="solid"/>
            <a:headEnd type="none" w="sm" len="sm"/>
            <a:tailEnd type="none" w="lg" len="lg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pic>
        <p:nvPicPr>
          <p:cNvPr id="9" name="그림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30568" y="227093"/>
            <a:ext cx="374258" cy="436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3434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30476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536900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0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5.xml"/><Relationship Id="rId10" Type="http://schemas.openxmlformats.org/officeDocument/2006/relationships/theme" Target="../theme/theme4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86425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38" r:id="rId1"/>
    <p:sldLayoutId id="2147484039" r:id="rId2"/>
    <p:sldLayoutId id="2147484044" r:id="rId3"/>
    <p:sldLayoutId id="2147484043" r:id="rId4"/>
    <p:sldLayoutId id="2147484024" r:id="rId5"/>
    <p:sldLayoutId id="2147484046" r:id="rId6"/>
    <p:sldLayoutId id="2147484042" r:id="rId7"/>
    <p:sldLayoutId id="2147484047" r:id="rId8"/>
  </p:sldLayoutIdLst>
  <p:txStyles>
    <p:titleStyle>
      <a:lvl1pPr algn="l" defTabSz="814777" rtl="0" eaLnBrk="0" fontAlgn="base" latinLnBrk="1" hangingPunct="0">
        <a:spcBef>
          <a:spcPct val="0"/>
        </a:spcBef>
        <a:spcAft>
          <a:spcPct val="0"/>
        </a:spcAft>
        <a:defRPr kumimoji="1" sz="3900" b="1">
          <a:solidFill>
            <a:srgbClr val="663300"/>
          </a:solidFill>
          <a:latin typeface="+mj-lt"/>
          <a:ea typeface="+mj-ea"/>
          <a:cs typeface="+mj-cs"/>
        </a:defRPr>
      </a:lvl1pPr>
      <a:lvl2pPr algn="l" defTabSz="814777" rtl="0" eaLnBrk="0" fontAlgn="base" latinLnBrk="1" hangingPunct="0">
        <a:spcBef>
          <a:spcPct val="0"/>
        </a:spcBef>
        <a:spcAft>
          <a:spcPct val="0"/>
        </a:spcAft>
        <a:defRPr kumimoji="1" sz="3900" b="1">
          <a:solidFill>
            <a:srgbClr val="663300"/>
          </a:solidFill>
          <a:latin typeface="굴림" pitchFamily="50" charset="-127"/>
          <a:ea typeface="굴림" pitchFamily="50" charset="-127"/>
        </a:defRPr>
      </a:lvl2pPr>
      <a:lvl3pPr algn="l" defTabSz="814777" rtl="0" eaLnBrk="0" fontAlgn="base" latinLnBrk="1" hangingPunct="0">
        <a:spcBef>
          <a:spcPct val="0"/>
        </a:spcBef>
        <a:spcAft>
          <a:spcPct val="0"/>
        </a:spcAft>
        <a:defRPr kumimoji="1" sz="3900" b="1">
          <a:solidFill>
            <a:srgbClr val="663300"/>
          </a:solidFill>
          <a:latin typeface="굴림" pitchFamily="50" charset="-127"/>
          <a:ea typeface="굴림" pitchFamily="50" charset="-127"/>
        </a:defRPr>
      </a:lvl3pPr>
      <a:lvl4pPr algn="l" defTabSz="814777" rtl="0" eaLnBrk="0" fontAlgn="base" latinLnBrk="1" hangingPunct="0">
        <a:spcBef>
          <a:spcPct val="0"/>
        </a:spcBef>
        <a:spcAft>
          <a:spcPct val="0"/>
        </a:spcAft>
        <a:defRPr kumimoji="1" sz="3900" b="1">
          <a:solidFill>
            <a:srgbClr val="663300"/>
          </a:solidFill>
          <a:latin typeface="굴림" pitchFamily="50" charset="-127"/>
          <a:ea typeface="굴림" pitchFamily="50" charset="-127"/>
        </a:defRPr>
      </a:lvl4pPr>
      <a:lvl5pPr algn="l" defTabSz="814777" rtl="0" eaLnBrk="0" fontAlgn="base" latinLnBrk="1" hangingPunct="0">
        <a:spcBef>
          <a:spcPct val="0"/>
        </a:spcBef>
        <a:spcAft>
          <a:spcPct val="0"/>
        </a:spcAft>
        <a:defRPr kumimoji="1" sz="3900" b="1">
          <a:solidFill>
            <a:srgbClr val="663300"/>
          </a:solidFill>
          <a:latin typeface="굴림" pitchFamily="50" charset="-127"/>
          <a:ea typeface="굴림" pitchFamily="50" charset="-127"/>
        </a:defRPr>
      </a:lvl5pPr>
      <a:lvl6pPr marL="612089" algn="l" defTabSz="816120" rtl="0" fontAlgn="base" latinLnBrk="1">
        <a:spcBef>
          <a:spcPct val="0"/>
        </a:spcBef>
        <a:spcAft>
          <a:spcPct val="0"/>
        </a:spcAft>
        <a:defRPr kumimoji="1" sz="1600" b="1">
          <a:solidFill>
            <a:srgbClr val="663300"/>
          </a:solidFill>
          <a:latin typeface="굴림" pitchFamily="50" charset="-127"/>
          <a:ea typeface="굴림" pitchFamily="50" charset="-127"/>
        </a:defRPr>
      </a:lvl6pPr>
      <a:lvl7pPr marL="1224179" algn="l" defTabSz="816120" rtl="0" fontAlgn="base" latinLnBrk="1">
        <a:spcBef>
          <a:spcPct val="0"/>
        </a:spcBef>
        <a:spcAft>
          <a:spcPct val="0"/>
        </a:spcAft>
        <a:defRPr kumimoji="1" sz="1600" b="1">
          <a:solidFill>
            <a:srgbClr val="663300"/>
          </a:solidFill>
          <a:latin typeface="굴림" pitchFamily="50" charset="-127"/>
          <a:ea typeface="굴림" pitchFamily="50" charset="-127"/>
        </a:defRPr>
      </a:lvl7pPr>
      <a:lvl8pPr marL="1836270" algn="l" defTabSz="816120" rtl="0" fontAlgn="base" latinLnBrk="1">
        <a:spcBef>
          <a:spcPct val="0"/>
        </a:spcBef>
        <a:spcAft>
          <a:spcPct val="0"/>
        </a:spcAft>
        <a:defRPr kumimoji="1" sz="1600" b="1">
          <a:solidFill>
            <a:srgbClr val="663300"/>
          </a:solidFill>
          <a:latin typeface="굴림" pitchFamily="50" charset="-127"/>
          <a:ea typeface="굴림" pitchFamily="50" charset="-127"/>
        </a:defRPr>
      </a:lvl8pPr>
      <a:lvl9pPr marL="2448362" algn="l" defTabSz="816120" rtl="0" fontAlgn="base" latinLnBrk="1">
        <a:spcBef>
          <a:spcPct val="0"/>
        </a:spcBef>
        <a:spcAft>
          <a:spcPct val="0"/>
        </a:spcAft>
        <a:defRPr kumimoji="1" sz="1600" b="1">
          <a:solidFill>
            <a:srgbClr val="663300"/>
          </a:solidFill>
          <a:latin typeface="굴림" pitchFamily="50" charset="-127"/>
          <a:ea typeface="굴림" pitchFamily="50" charset="-127"/>
        </a:defRPr>
      </a:lvl9pPr>
    </p:titleStyle>
    <p:bodyStyle>
      <a:lvl1pPr marL="304656" indent="-304656" algn="l" defTabSz="814777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900">
          <a:solidFill>
            <a:schemeClr val="tx1"/>
          </a:solidFill>
          <a:latin typeface="+mn-lt"/>
          <a:ea typeface="+mn-ea"/>
          <a:cs typeface="+mn-cs"/>
        </a:defRPr>
      </a:lvl1pPr>
      <a:lvl2pPr marL="661741" indent="-253644" algn="l" defTabSz="814777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600">
          <a:solidFill>
            <a:schemeClr val="tx1"/>
          </a:solidFill>
          <a:latin typeface="+mn-lt"/>
          <a:ea typeface="+mn-ea"/>
        </a:defRPr>
      </a:lvl2pPr>
      <a:lvl3pPr marL="1018825" indent="-202632" algn="l" defTabSz="814777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100">
          <a:solidFill>
            <a:schemeClr val="tx1"/>
          </a:solidFill>
          <a:latin typeface="+mn-lt"/>
          <a:ea typeface="+mn-ea"/>
        </a:defRPr>
      </a:lvl3pPr>
      <a:lvl4pPr marL="1426922" indent="-202632" algn="l" defTabSz="814777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800">
          <a:solidFill>
            <a:schemeClr val="tx1"/>
          </a:solidFill>
          <a:latin typeface="+mn-lt"/>
          <a:ea typeface="+mn-ea"/>
        </a:defRPr>
      </a:lvl4pPr>
      <a:lvl5pPr marL="1835019" indent="-202632" algn="l" defTabSz="814777" rtl="0" eaLnBrk="0" fontAlgn="base" latinLnBrk="1" hangingPunct="0">
        <a:spcBef>
          <a:spcPct val="20000"/>
        </a:spcBef>
        <a:spcAft>
          <a:spcPct val="0"/>
        </a:spcAft>
        <a:buChar char="»"/>
        <a:defRPr kumimoji="1" sz="1800">
          <a:solidFill>
            <a:schemeClr val="tx1"/>
          </a:solidFill>
          <a:latin typeface="+mn-lt"/>
          <a:ea typeface="+mn-ea"/>
        </a:defRPr>
      </a:lvl5pPr>
      <a:lvl6pPr marL="2448362" indent="-204029" algn="l" defTabSz="816120" rtl="0" fontAlgn="base" latinLnBrk="1">
        <a:spcBef>
          <a:spcPct val="20000"/>
        </a:spcBef>
        <a:spcAft>
          <a:spcPct val="0"/>
        </a:spcAft>
        <a:buChar char="»"/>
        <a:defRPr kumimoji="1" sz="1800">
          <a:solidFill>
            <a:schemeClr val="tx1"/>
          </a:solidFill>
          <a:latin typeface="+mn-lt"/>
          <a:ea typeface="+mn-ea"/>
        </a:defRPr>
      </a:lvl6pPr>
      <a:lvl7pPr marL="3060452" indent="-204029" algn="l" defTabSz="816120" rtl="0" fontAlgn="base" latinLnBrk="1">
        <a:spcBef>
          <a:spcPct val="20000"/>
        </a:spcBef>
        <a:spcAft>
          <a:spcPct val="0"/>
        </a:spcAft>
        <a:buChar char="»"/>
        <a:defRPr kumimoji="1" sz="1800">
          <a:solidFill>
            <a:schemeClr val="tx1"/>
          </a:solidFill>
          <a:latin typeface="+mn-lt"/>
          <a:ea typeface="+mn-ea"/>
        </a:defRPr>
      </a:lvl7pPr>
      <a:lvl8pPr marL="3672543" indent="-204029" algn="l" defTabSz="816120" rtl="0" fontAlgn="base" latinLnBrk="1">
        <a:spcBef>
          <a:spcPct val="20000"/>
        </a:spcBef>
        <a:spcAft>
          <a:spcPct val="0"/>
        </a:spcAft>
        <a:buChar char="»"/>
        <a:defRPr kumimoji="1" sz="1800">
          <a:solidFill>
            <a:schemeClr val="tx1"/>
          </a:solidFill>
          <a:latin typeface="+mn-lt"/>
          <a:ea typeface="+mn-ea"/>
        </a:defRPr>
      </a:lvl8pPr>
      <a:lvl9pPr marL="4284632" indent="-204029" algn="l" defTabSz="816120" rtl="0" fontAlgn="base" latinLnBrk="1">
        <a:spcBef>
          <a:spcPct val="20000"/>
        </a:spcBef>
        <a:spcAft>
          <a:spcPct val="0"/>
        </a:spcAft>
        <a:buChar char="»"/>
        <a:defRPr kumimoji="1" sz="18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12089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24179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36270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48362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60452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72543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84632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96722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9162713" cy="5146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821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50" r:id="rId1"/>
  </p:sldLayoutIdLst>
  <p:txStyles>
    <p:titleStyle>
      <a:lvl1pPr algn="l" defTabSz="814777" rtl="0" eaLnBrk="0" fontAlgn="base" latinLnBrk="1" hangingPunct="0">
        <a:spcBef>
          <a:spcPct val="0"/>
        </a:spcBef>
        <a:spcAft>
          <a:spcPct val="0"/>
        </a:spcAft>
        <a:defRPr kumimoji="1" sz="3900" b="1">
          <a:solidFill>
            <a:srgbClr val="663300"/>
          </a:solidFill>
          <a:latin typeface="+mj-lt"/>
          <a:ea typeface="+mj-ea"/>
          <a:cs typeface="+mj-cs"/>
        </a:defRPr>
      </a:lvl1pPr>
      <a:lvl2pPr algn="l" defTabSz="814777" rtl="0" eaLnBrk="0" fontAlgn="base" latinLnBrk="1" hangingPunct="0">
        <a:spcBef>
          <a:spcPct val="0"/>
        </a:spcBef>
        <a:spcAft>
          <a:spcPct val="0"/>
        </a:spcAft>
        <a:defRPr kumimoji="1" sz="3900" b="1">
          <a:solidFill>
            <a:srgbClr val="663300"/>
          </a:solidFill>
          <a:latin typeface="굴림" pitchFamily="50" charset="-127"/>
          <a:ea typeface="굴림" pitchFamily="50" charset="-127"/>
        </a:defRPr>
      </a:lvl2pPr>
      <a:lvl3pPr algn="l" defTabSz="814777" rtl="0" eaLnBrk="0" fontAlgn="base" latinLnBrk="1" hangingPunct="0">
        <a:spcBef>
          <a:spcPct val="0"/>
        </a:spcBef>
        <a:spcAft>
          <a:spcPct val="0"/>
        </a:spcAft>
        <a:defRPr kumimoji="1" sz="3900" b="1">
          <a:solidFill>
            <a:srgbClr val="663300"/>
          </a:solidFill>
          <a:latin typeface="굴림" pitchFamily="50" charset="-127"/>
          <a:ea typeface="굴림" pitchFamily="50" charset="-127"/>
        </a:defRPr>
      </a:lvl3pPr>
      <a:lvl4pPr algn="l" defTabSz="814777" rtl="0" eaLnBrk="0" fontAlgn="base" latinLnBrk="1" hangingPunct="0">
        <a:spcBef>
          <a:spcPct val="0"/>
        </a:spcBef>
        <a:spcAft>
          <a:spcPct val="0"/>
        </a:spcAft>
        <a:defRPr kumimoji="1" sz="3900" b="1">
          <a:solidFill>
            <a:srgbClr val="663300"/>
          </a:solidFill>
          <a:latin typeface="굴림" pitchFamily="50" charset="-127"/>
          <a:ea typeface="굴림" pitchFamily="50" charset="-127"/>
        </a:defRPr>
      </a:lvl4pPr>
      <a:lvl5pPr algn="l" defTabSz="814777" rtl="0" eaLnBrk="0" fontAlgn="base" latinLnBrk="1" hangingPunct="0">
        <a:spcBef>
          <a:spcPct val="0"/>
        </a:spcBef>
        <a:spcAft>
          <a:spcPct val="0"/>
        </a:spcAft>
        <a:defRPr kumimoji="1" sz="3900" b="1">
          <a:solidFill>
            <a:srgbClr val="663300"/>
          </a:solidFill>
          <a:latin typeface="굴림" pitchFamily="50" charset="-127"/>
          <a:ea typeface="굴림" pitchFamily="50" charset="-127"/>
        </a:defRPr>
      </a:lvl5pPr>
      <a:lvl6pPr marL="612089" algn="l" defTabSz="816120" rtl="0" fontAlgn="base" latinLnBrk="1">
        <a:spcBef>
          <a:spcPct val="0"/>
        </a:spcBef>
        <a:spcAft>
          <a:spcPct val="0"/>
        </a:spcAft>
        <a:defRPr kumimoji="1" sz="1600" b="1">
          <a:solidFill>
            <a:srgbClr val="663300"/>
          </a:solidFill>
          <a:latin typeface="굴림" pitchFamily="50" charset="-127"/>
          <a:ea typeface="굴림" pitchFamily="50" charset="-127"/>
        </a:defRPr>
      </a:lvl6pPr>
      <a:lvl7pPr marL="1224179" algn="l" defTabSz="816120" rtl="0" fontAlgn="base" latinLnBrk="1">
        <a:spcBef>
          <a:spcPct val="0"/>
        </a:spcBef>
        <a:spcAft>
          <a:spcPct val="0"/>
        </a:spcAft>
        <a:defRPr kumimoji="1" sz="1600" b="1">
          <a:solidFill>
            <a:srgbClr val="663300"/>
          </a:solidFill>
          <a:latin typeface="굴림" pitchFamily="50" charset="-127"/>
          <a:ea typeface="굴림" pitchFamily="50" charset="-127"/>
        </a:defRPr>
      </a:lvl7pPr>
      <a:lvl8pPr marL="1836270" algn="l" defTabSz="816120" rtl="0" fontAlgn="base" latinLnBrk="1">
        <a:spcBef>
          <a:spcPct val="0"/>
        </a:spcBef>
        <a:spcAft>
          <a:spcPct val="0"/>
        </a:spcAft>
        <a:defRPr kumimoji="1" sz="1600" b="1">
          <a:solidFill>
            <a:srgbClr val="663300"/>
          </a:solidFill>
          <a:latin typeface="굴림" pitchFamily="50" charset="-127"/>
          <a:ea typeface="굴림" pitchFamily="50" charset="-127"/>
        </a:defRPr>
      </a:lvl8pPr>
      <a:lvl9pPr marL="2448362" algn="l" defTabSz="816120" rtl="0" fontAlgn="base" latinLnBrk="1">
        <a:spcBef>
          <a:spcPct val="0"/>
        </a:spcBef>
        <a:spcAft>
          <a:spcPct val="0"/>
        </a:spcAft>
        <a:defRPr kumimoji="1" sz="1600" b="1">
          <a:solidFill>
            <a:srgbClr val="663300"/>
          </a:solidFill>
          <a:latin typeface="굴림" pitchFamily="50" charset="-127"/>
          <a:ea typeface="굴림" pitchFamily="50" charset="-127"/>
        </a:defRPr>
      </a:lvl9pPr>
    </p:titleStyle>
    <p:bodyStyle>
      <a:lvl1pPr marL="304656" indent="-304656" algn="l" defTabSz="814777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900">
          <a:solidFill>
            <a:schemeClr val="tx1"/>
          </a:solidFill>
          <a:latin typeface="+mn-lt"/>
          <a:ea typeface="+mn-ea"/>
          <a:cs typeface="+mn-cs"/>
        </a:defRPr>
      </a:lvl1pPr>
      <a:lvl2pPr marL="661741" indent="-253644" algn="l" defTabSz="814777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600">
          <a:solidFill>
            <a:schemeClr val="tx1"/>
          </a:solidFill>
          <a:latin typeface="+mn-lt"/>
          <a:ea typeface="+mn-ea"/>
        </a:defRPr>
      </a:lvl2pPr>
      <a:lvl3pPr marL="1018825" indent="-202632" algn="l" defTabSz="814777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100">
          <a:solidFill>
            <a:schemeClr val="tx1"/>
          </a:solidFill>
          <a:latin typeface="+mn-lt"/>
          <a:ea typeface="+mn-ea"/>
        </a:defRPr>
      </a:lvl3pPr>
      <a:lvl4pPr marL="1426922" indent="-202632" algn="l" defTabSz="814777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800">
          <a:solidFill>
            <a:schemeClr val="tx1"/>
          </a:solidFill>
          <a:latin typeface="+mn-lt"/>
          <a:ea typeface="+mn-ea"/>
        </a:defRPr>
      </a:lvl4pPr>
      <a:lvl5pPr marL="1835019" indent="-202632" algn="l" defTabSz="814777" rtl="0" eaLnBrk="0" fontAlgn="base" latinLnBrk="1" hangingPunct="0">
        <a:spcBef>
          <a:spcPct val="20000"/>
        </a:spcBef>
        <a:spcAft>
          <a:spcPct val="0"/>
        </a:spcAft>
        <a:buChar char="»"/>
        <a:defRPr kumimoji="1" sz="1800">
          <a:solidFill>
            <a:schemeClr val="tx1"/>
          </a:solidFill>
          <a:latin typeface="+mn-lt"/>
          <a:ea typeface="+mn-ea"/>
        </a:defRPr>
      </a:lvl5pPr>
      <a:lvl6pPr marL="2448362" indent="-204029" algn="l" defTabSz="816120" rtl="0" fontAlgn="base" latinLnBrk="1">
        <a:spcBef>
          <a:spcPct val="20000"/>
        </a:spcBef>
        <a:spcAft>
          <a:spcPct val="0"/>
        </a:spcAft>
        <a:buChar char="»"/>
        <a:defRPr kumimoji="1" sz="1800">
          <a:solidFill>
            <a:schemeClr val="tx1"/>
          </a:solidFill>
          <a:latin typeface="+mn-lt"/>
          <a:ea typeface="+mn-ea"/>
        </a:defRPr>
      </a:lvl6pPr>
      <a:lvl7pPr marL="3060452" indent="-204029" algn="l" defTabSz="816120" rtl="0" fontAlgn="base" latinLnBrk="1">
        <a:spcBef>
          <a:spcPct val="20000"/>
        </a:spcBef>
        <a:spcAft>
          <a:spcPct val="0"/>
        </a:spcAft>
        <a:buChar char="»"/>
        <a:defRPr kumimoji="1" sz="1800">
          <a:solidFill>
            <a:schemeClr val="tx1"/>
          </a:solidFill>
          <a:latin typeface="+mn-lt"/>
          <a:ea typeface="+mn-ea"/>
        </a:defRPr>
      </a:lvl7pPr>
      <a:lvl8pPr marL="3672543" indent="-204029" algn="l" defTabSz="816120" rtl="0" fontAlgn="base" latinLnBrk="1">
        <a:spcBef>
          <a:spcPct val="20000"/>
        </a:spcBef>
        <a:spcAft>
          <a:spcPct val="0"/>
        </a:spcAft>
        <a:buChar char="»"/>
        <a:defRPr kumimoji="1" sz="1800">
          <a:solidFill>
            <a:schemeClr val="tx1"/>
          </a:solidFill>
          <a:latin typeface="+mn-lt"/>
          <a:ea typeface="+mn-ea"/>
        </a:defRPr>
      </a:lvl8pPr>
      <a:lvl9pPr marL="4284632" indent="-204029" algn="l" defTabSz="816120" rtl="0" fontAlgn="base" latinLnBrk="1">
        <a:spcBef>
          <a:spcPct val="20000"/>
        </a:spcBef>
        <a:spcAft>
          <a:spcPct val="0"/>
        </a:spcAft>
        <a:buChar char="»"/>
        <a:defRPr kumimoji="1" sz="18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12089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24179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36270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48362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60452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72543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84632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96722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 userDrawn="1"/>
        </p:nvSpPr>
        <p:spPr bwMode="auto">
          <a:xfrm>
            <a:off x="524922" y="-11689"/>
            <a:ext cx="8627029" cy="495207"/>
          </a:xfrm>
          <a:prstGeom prst="rect">
            <a:avLst/>
          </a:prstGeom>
          <a:solidFill>
            <a:srgbClr val="ECECEC"/>
          </a:solidFill>
          <a:ln w="12700" cap="flat" cmpd="sng" algn="ctr">
            <a:noFill/>
            <a:prstDash val="solid"/>
            <a:headEnd type="none" w="sm" len="sm"/>
            <a:tailEnd type="none" w="lg" len="lg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>
              <a:solidFill>
                <a:sysClr val="windowText" lastClr="0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직사각형 4"/>
          <p:cNvSpPr/>
          <p:nvPr userDrawn="1"/>
        </p:nvSpPr>
        <p:spPr bwMode="auto">
          <a:xfrm>
            <a:off x="-10938" y="-11689"/>
            <a:ext cx="535860" cy="495207"/>
          </a:xfrm>
          <a:prstGeom prst="rect">
            <a:avLst/>
          </a:prstGeom>
          <a:solidFill>
            <a:srgbClr val="0CA0C7"/>
          </a:solidFill>
          <a:ln w="12700" cap="flat" cmpd="sng" algn="ctr">
            <a:noFill/>
            <a:prstDash val="solid"/>
            <a:headEnd type="none" w="sm" len="sm"/>
            <a:tailEnd type="none" w="lg" len="lg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 dirty="0">
              <a:solidFill>
                <a:sysClr val="windowText" lastClr="0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45733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52" r:id="rId1"/>
  </p:sldLayoutIdLst>
  <p:txStyles>
    <p:titleStyle>
      <a:lvl1pPr algn="l" defTabSz="814777" rtl="0" eaLnBrk="0" fontAlgn="base" latinLnBrk="1" hangingPunct="0">
        <a:spcBef>
          <a:spcPct val="0"/>
        </a:spcBef>
        <a:spcAft>
          <a:spcPct val="0"/>
        </a:spcAft>
        <a:defRPr kumimoji="1" sz="3900" b="1">
          <a:solidFill>
            <a:srgbClr val="663300"/>
          </a:solidFill>
          <a:latin typeface="+mj-lt"/>
          <a:ea typeface="+mj-ea"/>
          <a:cs typeface="+mj-cs"/>
        </a:defRPr>
      </a:lvl1pPr>
      <a:lvl2pPr algn="l" defTabSz="814777" rtl="0" eaLnBrk="0" fontAlgn="base" latinLnBrk="1" hangingPunct="0">
        <a:spcBef>
          <a:spcPct val="0"/>
        </a:spcBef>
        <a:spcAft>
          <a:spcPct val="0"/>
        </a:spcAft>
        <a:defRPr kumimoji="1" sz="3900" b="1">
          <a:solidFill>
            <a:srgbClr val="663300"/>
          </a:solidFill>
          <a:latin typeface="굴림" pitchFamily="50" charset="-127"/>
          <a:ea typeface="굴림" pitchFamily="50" charset="-127"/>
        </a:defRPr>
      </a:lvl2pPr>
      <a:lvl3pPr algn="l" defTabSz="814777" rtl="0" eaLnBrk="0" fontAlgn="base" latinLnBrk="1" hangingPunct="0">
        <a:spcBef>
          <a:spcPct val="0"/>
        </a:spcBef>
        <a:spcAft>
          <a:spcPct val="0"/>
        </a:spcAft>
        <a:defRPr kumimoji="1" sz="3900" b="1">
          <a:solidFill>
            <a:srgbClr val="663300"/>
          </a:solidFill>
          <a:latin typeface="굴림" pitchFamily="50" charset="-127"/>
          <a:ea typeface="굴림" pitchFamily="50" charset="-127"/>
        </a:defRPr>
      </a:lvl3pPr>
      <a:lvl4pPr algn="l" defTabSz="814777" rtl="0" eaLnBrk="0" fontAlgn="base" latinLnBrk="1" hangingPunct="0">
        <a:spcBef>
          <a:spcPct val="0"/>
        </a:spcBef>
        <a:spcAft>
          <a:spcPct val="0"/>
        </a:spcAft>
        <a:defRPr kumimoji="1" sz="3900" b="1">
          <a:solidFill>
            <a:srgbClr val="663300"/>
          </a:solidFill>
          <a:latin typeface="굴림" pitchFamily="50" charset="-127"/>
          <a:ea typeface="굴림" pitchFamily="50" charset="-127"/>
        </a:defRPr>
      </a:lvl4pPr>
      <a:lvl5pPr algn="l" defTabSz="814777" rtl="0" eaLnBrk="0" fontAlgn="base" latinLnBrk="1" hangingPunct="0">
        <a:spcBef>
          <a:spcPct val="0"/>
        </a:spcBef>
        <a:spcAft>
          <a:spcPct val="0"/>
        </a:spcAft>
        <a:defRPr kumimoji="1" sz="3900" b="1">
          <a:solidFill>
            <a:srgbClr val="663300"/>
          </a:solidFill>
          <a:latin typeface="굴림" pitchFamily="50" charset="-127"/>
          <a:ea typeface="굴림" pitchFamily="50" charset="-127"/>
        </a:defRPr>
      </a:lvl5pPr>
      <a:lvl6pPr marL="612089" algn="l" defTabSz="816120" rtl="0" fontAlgn="base" latinLnBrk="1">
        <a:spcBef>
          <a:spcPct val="0"/>
        </a:spcBef>
        <a:spcAft>
          <a:spcPct val="0"/>
        </a:spcAft>
        <a:defRPr kumimoji="1" sz="1600" b="1">
          <a:solidFill>
            <a:srgbClr val="663300"/>
          </a:solidFill>
          <a:latin typeface="굴림" pitchFamily="50" charset="-127"/>
          <a:ea typeface="굴림" pitchFamily="50" charset="-127"/>
        </a:defRPr>
      </a:lvl6pPr>
      <a:lvl7pPr marL="1224179" algn="l" defTabSz="816120" rtl="0" fontAlgn="base" latinLnBrk="1">
        <a:spcBef>
          <a:spcPct val="0"/>
        </a:spcBef>
        <a:spcAft>
          <a:spcPct val="0"/>
        </a:spcAft>
        <a:defRPr kumimoji="1" sz="1600" b="1">
          <a:solidFill>
            <a:srgbClr val="663300"/>
          </a:solidFill>
          <a:latin typeface="굴림" pitchFamily="50" charset="-127"/>
          <a:ea typeface="굴림" pitchFamily="50" charset="-127"/>
        </a:defRPr>
      </a:lvl7pPr>
      <a:lvl8pPr marL="1836270" algn="l" defTabSz="816120" rtl="0" fontAlgn="base" latinLnBrk="1">
        <a:spcBef>
          <a:spcPct val="0"/>
        </a:spcBef>
        <a:spcAft>
          <a:spcPct val="0"/>
        </a:spcAft>
        <a:defRPr kumimoji="1" sz="1600" b="1">
          <a:solidFill>
            <a:srgbClr val="663300"/>
          </a:solidFill>
          <a:latin typeface="굴림" pitchFamily="50" charset="-127"/>
          <a:ea typeface="굴림" pitchFamily="50" charset="-127"/>
        </a:defRPr>
      </a:lvl8pPr>
      <a:lvl9pPr marL="2448362" algn="l" defTabSz="816120" rtl="0" fontAlgn="base" latinLnBrk="1">
        <a:spcBef>
          <a:spcPct val="0"/>
        </a:spcBef>
        <a:spcAft>
          <a:spcPct val="0"/>
        </a:spcAft>
        <a:defRPr kumimoji="1" sz="1600" b="1">
          <a:solidFill>
            <a:srgbClr val="663300"/>
          </a:solidFill>
          <a:latin typeface="굴림" pitchFamily="50" charset="-127"/>
          <a:ea typeface="굴림" pitchFamily="50" charset="-127"/>
        </a:defRPr>
      </a:lvl9pPr>
    </p:titleStyle>
    <p:bodyStyle>
      <a:lvl1pPr marL="304656" indent="-304656" algn="l" defTabSz="814777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900">
          <a:solidFill>
            <a:schemeClr val="tx1"/>
          </a:solidFill>
          <a:latin typeface="+mn-lt"/>
          <a:ea typeface="+mn-ea"/>
          <a:cs typeface="+mn-cs"/>
        </a:defRPr>
      </a:lvl1pPr>
      <a:lvl2pPr marL="661741" indent="-253644" algn="l" defTabSz="814777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600">
          <a:solidFill>
            <a:schemeClr val="tx1"/>
          </a:solidFill>
          <a:latin typeface="+mn-lt"/>
          <a:ea typeface="+mn-ea"/>
        </a:defRPr>
      </a:lvl2pPr>
      <a:lvl3pPr marL="1018825" indent="-202632" algn="l" defTabSz="814777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100">
          <a:solidFill>
            <a:schemeClr val="tx1"/>
          </a:solidFill>
          <a:latin typeface="+mn-lt"/>
          <a:ea typeface="+mn-ea"/>
        </a:defRPr>
      </a:lvl3pPr>
      <a:lvl4pPr marL="1426922" indent="-202632" algn="l" defTabSz="814777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800">
          <a:solidFill>
            <a:schemeClr val="tx1"/>
          </a:solidFill>
          <a:latin typeface="+mn-lt"/>
          <a:ea typeface="+mn-ea"/>
        </a:defRPr>
      </a:lvl4pPr>
      <a:lvl5pPr marL="1835019" indent="-202632" algn="l" defTabSz="814777" rtl="0" eaLnBrk="0" fontAlgn="base" latinLnBrk="1" hangingPunct="0">
        <a:spcBef>
          <a:spcPct val="20000"/>
        </a:spcBef>
        <a:spcAft>
          <a:spcPct val="0"/>
        </a:spcAft>
        <a:buChar char="»"/>
        <a:defRPr kumimoji="1" sz="1800">
          <a:solidFill>
            <a:schemeClr val="tx1"/>
          </a:solidFill>
          <a:latin typeface="+mn-lt"/>
          <a:ea typeface="+mn-ea"/>
        </a:defRPr>
      </a:lvl5pPr>
      <a:lvl6pPr marL="2448362" indent="-204029" algn="l" defTabSz="816120" rtl="0" fontAlgn="base" latinLnBrk="1">
        <a:spcBef>
          <a:spcPct val="20000"/>
        </a:spcBef>
        <a:spcAft>
          <a:spcPct val="0"/>
        </a:spcAft>
        <a:buChar char="»"/>
        <a:defRPr kumimoji="1" sz="1800">
          <a:solidFill>
            <a:schemeClr val="tx1"/>
          </a:solidFill>
          <a:latin typeface="+mn-lt"/>
          <a:ea typeface="+mn-ea"/>
        </a:defRPr>
      </a:lvl6pPr>
      <a:lvl7pPr marL="3060452" indent="-204029" algn="l" defTabSz="816120" rtl="0" fontAlgn="base" latinLnBrk="1">
        <a:spcBef>
          <a:spcPct val="20000"/>
        </a:spcBef>
        <a:spcAft>
          <a:spcPct val="0"/>
        </a:spcAft>
        <a:buChar char="»"/>
        <a:defRPr kumimoji="1" sz="1800">
          <a:solidFill>
            <a:schemeClr val="tx1"/>
          </a:solidFill>
          <a:latin typeface="+mn-lt"/>
          <a:ea typeface="+mn-ea"/>
        </a:defRPr>
      </a:lvl7pPr>
      <a:lvl8pPr marL="3672543" indent="-204029" algn="l" defTabSz="816120" rtl="0" fontAlgn="base" latinLnBrk="1">
        <a:spcBef>
          <a:spcPct val="20000"/>
        </a:spcBef>
        <a:spcAft>
          <a:spcPct val="0"/>
        </a:spcAft>
        <a:buChar char="»"/>
        <a:defRPr kumimoji="1" sz="1800">
          <a:solidFill>
            <a:schemeClr val="tx1"/>
          </a:solidFill>
          <a:latin typeface="+mn-lt"/>
          <a:ea typeface="+mn-ea"/>
        </a:defRPr>
      </a:lvl8pPr>
      <a:lvl9pPr marL="4284632" indent="-204029" algn="l" defTabSz="816120" rtl="0" fontAlgn="base" latinLnBrk="1">
        <a:spcBef>
          <a:spcPct val="20000"/>
        </a:spcBef>
        <a:spcAft>
          <a:spcPct val="0"/>
        </a:spcAft>
        <a:buChar char="»"/>
        <a:defRPr kumimoji="1" sz="18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12089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24179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36270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48362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60452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72543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84632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96722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24315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54" r:id="rId1"/>
    <p:sldLayoutId id="2147484055" r:id="rId2"/>
    <p:sldLayoutId id="2147484056" r:id="rId3"/>
    <p:sldLayoutId id="2147484057" r:id="rId4"/>
    <p:sldLayoutId id="2147484058" r:id="rId5"/>
    <p:sldLayoutId id="2147484059" r:id="rId6"/>
    <p:sldLayoutId id="2147484060" r:id="rId7"/>
    <p:sldLayoutId id="2147484061" r:id="rId8"/>
    <p:sldLayoutId id="2147484062" r:id="rId9"/>
  </p:sldLayoutIdLst>
  <p:txStyles>
    <p:titleStyle>
      <a:lvl1pPr algn="l" defTabSz="814777" rtl="0" eaLnBrk="0" fontAlgn="base" latinLnBrk="1" hangingPunct="0">
        <a:spcBef>
          <a:spcPct val="0"/>
        </a:spcBef>
        <a:spcAft>
          <a:spcPct val="0"/>
        </a:spcAft>
        <a:defRPr kumimoji="1" sz="3900" b="1">
          <a:solidFill>
            <a:srgbClr val="663300"/>
          </a:solidFill>
          <a:latin typeface="+mj-lt"/>
          <a:ea typeface="+mj-ea"/>
          <a:cs typeface="+mj-cs"/>
        </a:defRPr>
      </a:lvl1pPr>
      <a:lvl2pPr algn="l" defTabSz="814777" rtl="0" eaLnBrk="0" fontAlgn="base" latinLnBrk="1" hangingPunct="0">
        <a:spcBef>
          <a:spcPct val="0"/>
        </a:spcBef>
        <a:spcAft>
          <a:spcPct val="0"/>
        </a:spcAft>
        <a:defRPr kumimoji="1" sz="3900" b="1">
          <a:solidFill>
            <a:srgbClr val="663300"/>
          </a:solidFill>
          <a:latin typeface="굴림" pitchFamily="50" charset="-127"/>
          <a:ea typeface="굴림" pitchFamily="50" charset="-127"/>
        </a:defRPr>
      </a:lvl2pPr>
      <a:lvl3pPr algn="l" defTabSz="814777" rtl="0" eaLnBrk="0" fontAlgn="base" latinLnBrk="1" hangingPunct="0">
        <a:spcBef>
          <a:spcPct val="0"/>
        </a:spcBef>
        <a:spcAft>
          <a:spcPct val="0"/>
        </a:spcAft>
        <a:defRPr kumimoji="1" sz="3900" b="1">
          <a:solidFill>
            <a:srgbClr val="663300"/>
          </a:solidFill>
          <a:latin typeface="굴림" pitchFamily="50" charset="-127"/>
          <a:ea typeface="굴림" pitchFamily="50" charset="-127"/>
        </a:defRPr>
      </a:lvl3pPr>
      <a:lvl4pPr algn="l" defTabSz="814777" rtl="0" eaLnBrk="0" fontAlgn="base" latinLnBrk="1" hangingPunct="0">
        <a:spcBef>
          <a:spcPct val="0"/>
        </a:spcBef>
        <a:spcAft>
          <a:spcPct val="0"/>
        </a:spcAft>
        <a:defRPr kumimoji="1" sz="3900" b="1">
          <a:solidFill>
            <a:srgbClr val="663300"/>
          </a:solidFill>
          <a:latin typeface="굴림" pitchFamily="50" charset="-127"/>
          <a:ea typeface="굴림" pitchFamily="50" charset="-127"/>
        </a:defRPr>
      </a:lvl4pPr>
      <a:lvl5pPr algn="l" defTabSz="814777" rtl="0" eaLnBrk="0" fontAlgn="base" latinLnBrk="1" hangingPunct="0">
        <a:spcBef>
          <a:spcPct val="0"/>
        </a:spcBef>
        <a:spcAft>
          <a:spcPct val="0"/>
        </a:spcAft>
        <a:defRPr kumimoji="1" sz="3900" b="1">
          <a:solidFill>
            <a:srgbClr val="663300"/>
          </a:solidFill>
          <a:latin typeface="굴림" pitchFamily="50" charset="-127"/>
          <a:ea typeface="굴림" pitchFamily="50" charset="-127"/>
        </a:defRPr>
      </a:lvl5pPr>
      <a:lvl6pPr marL="612089" algn="l" defTabSz="816120" rtl="0" fontAlgn="base" latinLnBrk="1">
        <a:spcBef>
          <a:spcPct val="0"/>
        </a:spcBef>
        <a:spcAft>
          <a:spcPct val="0"/>
        </a:spcAft>
        <a:defRPr kumimoji="1" sz="1600" b="1">
          <a:solidFill>
            <a:srgbClr val="663300"/>
          </a:solidFill>
          <a:latin typeface="굴림" pitchFamily="50" charset="-127"/>
          <a:ea typeface="굴림" pitchFamily="50" charset="-127"/>
        </a:defRPr>
      </a:lvl6pPr>
      <a:lvl7pPr marL="1224179" algn="l" defTabSz="816120" rtl="0" fontAlgn="base" latinLnBrk="1">
        <a:spcBef>
          <a:spcPct val="0"/>
        </a:spcBef>
        <a:spcAft>
          <a:spcPct val="0"/>
        </a:spcAft>
        <a:defRPr kumimoji="1" sz="1600" b="1">
          <a:solidFill>
            <a:srgbClr val="663300"/>
          </a:solidFill>
          <a:latin typeface="굴림" pitchFamily="50" charset="-127"/>
          <a:ea typeface="굴림" pitchFamily="50" charset="-127"/>
        </a:defRPr>
      </a:lvl7pPr>
      <a:lvl8pPr marL="1836270" algn="l" defTabSz="816120" rtl="0" fontAlgn="base" latinLnBrk="1">
        <a:spcBef>
          <a:spcPct val="0"/>
        </a:spcBef>
        <a:spcAft>
          <a:spcPct val="0"/>
        </a:spcAft>
        <a:defRPr kumimoji="1" sz="1600" b="1">
          <a:solidFill>
            <a:srgbClr val="663300"/>
          </a:solidFill>
          <a:latin typeface="굴림" pitchFamily="50" charset="-127"/>
          <a:ea typeface="굴림" pitchFamily="50" charset="-127"/>
        </a:defRPr>
      </a:lvl8pPr>
      <a:lvl9pPr marL="2448362" algn="l" defTabSz="816120" rtl="0" fontAlgn="base" latinLnBrk="1">
        <a:spcBef>
          <a:spcPct val="0"/>
        </a:spcBef>
        <a:spcAft>
          <a:spcPct val="0"/>
        </a:spcAft>
        <a:defRPr kumimoji="1" sz="1600" b="1">
          <a:solidFill>
            <a:srgbClr val="663300"/>
          </a:solidFill>
          <a:latin typeface="굴림" pitchFamily="50" charset="-127"/>
          <a:ea typeface="굴림" pitchFamily="50" charset="-127"/>
        </a:defRPr>
      </a:lvl9pPr>
    </p:titleStyle>
    <p:bodyStyle>
      <a:lvl1pPr marL="304656" indent="-304656" algn="l" defTabSz="814777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900">
          <a:solidFill>
            <a:schemeClr val="tx1"/>
          </a:solidFill>
          <a:latin typeface="+mn-lt"/>
          <a:ea typeface="+mn-ea"/>
          <a:cs typeface="+mn-cs"/>
        </a:defRPr>
      </a:lvl1pPr>
      <a:lvl2pPr marL="661741" indent="-253644" algn="l" defTabSz="814777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600">
          <a:solidFill>
            <a:schemeClr val="tx1"/>
          </a:solidFill>
          <a:latin typeface="+mn-lt"/>
          <a:ea typeface="+mn-ea"/>
        </a:defRPr>
      </a:lvl2pPr>
      <a:lvl3pPr marL="1018825" indent="-202632" algn="l" defTabSz="814777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100">
          <a:solidFill>
            <a:schemeClr val="tx1"/>
          </a:solidFill>
          <a:latin typeface="+mn-lt"/>
          <a:ea typeface="+mn-ea"/>
        </a:defRPr>
      </a:lvl3pPr>
      <a:lvl4pPr marL="1426922" indent="-202632" algn="l" defTabSz="814777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800">
          <a:solidFill>
            <a:schemeClr val="tx1"/>
          </a:solidFill>
          <a:latin typeface="+mn-lt"/>
          <a:ea typeface="+mn-ea"/>
        </a:defRPr>
      </a:lvl4pPr>
      <a:lvl5pPr marL="1835019" indent="-202632" algn="l" defTabSz="814777" rtl="0" eaLnBrk="0" fontAlgn="base" latinLnBrk="1" hangingPunct="0">
        <a:spcBef>
          <a:spcPct val="20000"/>
        </a:spcBef>
        <a:spcAft>
          <a:spcPct val="0"/>
        </a:spcAft>
        <a:buChar char="»"/>
        <a:defRPr kumimoji="1" sz="1800">
          <a:solidFill>
            <a:schemeClr val="tx1"/>
          </a:solidFill>
          <a:latin typeface="+mn-lt"/>
          <a:ea typeface="+mn-ea"/>
        </a:defRPr>
      </a:lvl5pPr>
      <a:lvl6pPr marL="2448362" indent="-204029" algn="l" defTabSz="816120" rtl="0" fontAlgn="base" latinLnBrk="1">
        <a:spcBef>
          <a:spcPct val="20000"/>
        </a:spcBef>
        <a:spcAft>
          <a:spcPct val="0"/>
        </a:spcAft>
        <a:buChar char="»"/>
        <a:defRPr kumimoji="1" sz="1800">
          <a:solidFill>
            <a:schemeClr val="tx1"/>
          </a:solidFill>
          <a:latin typeface="+mn-lt"/>
          <a:ea typeface="+mn-ea"/>
        </a:defRPr>
      </a:lvl6pPr>
      <a:lvl7pPr marL="3060452" indent="-204029" algn="l" defTabSz="816120" rtl="0" fontAlgn="base" latinLnBrk="1">
        <a:spcBef>
          <a:spcPct val="20000"/>
        </a:spcBef>
        <a:spcAft>
          <a:spcPct val="0"/>
        </a:spcAft>
        <a:buChar char="»"/>
        <a:defRPr kumimoji="1" sz="1800">
          <a:solidFill>
            <a:schemeClr val="tx1"/>
          </a:solidFill>
          <a:latin typeface="+mn-lt"/>
          <a:ea typeface="+mn-ea"/>
        </a:defRPr>
      </a:lvl7pPr>
      <a:lvl8pPr marL="3672543" indent="-204029" algn="l" defTabSz="816120" rtl="0" fontAlgn="base" latinLnBrk="1">
        <a:spcBef>
          <a:spcPct val="20000"/>
        </a:spcBef>
        <a:spcAft>
          <a:spcPct val="0"/>
        </a:spcAft>
        <a:buChar char="»"/>
        <a:defRPr kumimoji="1" sz="1800">
          <a:solidFill>
            <a:schemeClr val="tx1"/>
          </a:solidFill>
          <a:latin typeface="+mn-lt"/>
          <a:ea typeface="+mn-ea"/>
        </a:defRPr>
      </a:lvl8pPr>
      <a:lvl9pPr marL="4284632" indent="-204029" algn="l" defTabSz="816120" rtl="0" fontAlgn="base" latinLnBrk="1">
        <a:spcBef>
          <a:spcPct val="20000"/>
        </a:spcBef>
        <a:spcAft>
          <a:spcPct val="0"/>
        </a:spcAft>
        <a:buChar char="»"/>
        <a:defRPr kumimoji="1" sz="18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12089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24179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36270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48362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60452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72543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84632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96722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6.jpeg"/><Relationship Id="rId7" Type="http://schemas.openxmlformats.org/officeDocument/2006/relationships/image" Target="../media/image20.jpeg"/><Relationship Id="rId12" Type="http://schemas.openxmlformats.org/officeDocument/2006/relationships/image" Target="../media/image24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9.jpeg"/><Relationship Id="rId11" Type="http://schemas.openxmlformats.org/officeDocument/2006/relationships/image" Target="../media/image23.jpeg"/><Relationship Id="rId5" Type="http://schemas.openxmlformats.org/officeDocument/2006/relationships/image" Target="../media/image18.jpeg"/><Relationship Id="rId10" Type="http://schemas.openxmlformats.org/officeDocument/2006/relationships/image" Target="../media/image22.jpeg"/><Relationship Id="rId4" Type="http://schemas.openxmlformats.org/officeDocument/2006/relationships/image" Target="../media/image17.jpeg"/><Relationship Id="rId9" Type="http://schemas.openxmlformats.org/officeDocument/2006/relationships/image" Target="../media/image21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0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7.jpeg"/><Relationship Id="rId7" Type="http://schemas.openxmlformats.org/officeDocument/2006/relationships/image" Target="../media/image20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9.jpeg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0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0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0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1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1.png"/><Relationship Id="rId5" Type="http://schemas.openxmlformats.org/officeDocument/2006/relationships/image" Target="../media/image32.jpeg"/><Relationship Id="rId4" Type="http://schemas.openxmlformats.org/officeDocument/2006/relationships/image" Target="../media/image10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1.png"/><Relationship Id="rId5" Type="http://schemas.openxmlformats.org/officeDocument/2006/relationships/image" Target="../media/image32.jpeg"/><Relationship Id="rId4" Type="http://schemas.openxmlformats.org/officeDocument/2006/relationships/image" Target="../media/image10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0.jpe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0.jpe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0.jpe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3.png"/><Relationship Id="rId4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0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1065183" y="3310819"/>
            <a:ext cx="521806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685800" fontAlgn="auto" latinLnBrk="0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4200" b="1" dirty="0" err="1">
                <a:solidFill>
                  <a:prstClr val="black"/>
                </a:solidFill>
                <a:latin typeface="+mn-ea"/>
                <a:ea typeface="+mn-ea"/>
              </a:rPr>
              <a:t>반복문</a:t>
            </a:r>
            <a:endParaRPr kumimoji="0" lang="ko-KR" altLang="en-US" sz="4200" b="1" dirty="0">
              <a:solidFill>
                <a:prstClr val="black"/>
              </a:solidFill>
              <a:latin typeface="+mn-ea"/>
              <a:ea typeface="+mn-ea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193939" y="3313095"/>
            <a:ext cx="1041598" cy="650245"/>
            <a:chOff x="2396447" y="3233587"/>
            <a:chExt cx="1041598" cy="650245"/>
          </a:xfrm>
        </p:grpSpPr>
        <p:sp>
          <p:nvSpPr>
            <p:cNvPr id="14" name="타원 13"/>
            <p:cNvSpPr/>
            <p:nvPr/>
          </p:nvSpPr>
          <p:spPr bwMode="auto">
            <a:xfrm>
              <a:off x="2584174" y="3233587"/>
              <a:ext cx="650245" cy="650245"/>
            </a:xfrm>
            <a:prstGeom prst="ellipse">
              <a:avLst/>
            </a:prstGeom>
            <a:solidFill>
              <a:srgbClr val="1EB9EE"/>
            </a:solidFill>
            <a:ln w="12700" cap="flat" cmpd="sng" algn="ctr">
              <a:noFill/>
              <a:prstDash val="solid"/>
              <a:headEnd type="none" w="sm" len="sm"/>
              <a:tailEnd type="none" w="lg" len="lg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396447" y="3307742"/>
              <a:ext cx="104159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0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ea typeface="+mn-ea"/>
                </a:rPr>
                <a:t>06</a:t>
              </a: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306842" y="2727196"/>
            <a:ext cx="280831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685800" fontAlgn="auto" latinLnBrk="0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2200" b="1" dirty="0" err="1">
                <a:solidFill>
                  <a:srgbClr val="1EB9EE"/>
                </a:solidFill>
                <a:latin typeface="+mn-ea"/>
                <a:ea typeface="+mn-ea"/>
              </a:rPr>
              <a:t>파이썬</a:t>
            </a:r>
            <a:r>
              <a:rPr kumimoji="0" lang="ko-KR" altLang="en-US" sz="2200" b="1" dirty="0">
                <a:solidFill>
                  <a:srgbClr val="1EB9EE"/>
                </a:solidFill>
                <a:latin typeface="+mn-ea"/>
                <a:ea typeface="+mn-ea"/>
              </a:rPr>
              <a:t> 기초</a:t>
            </a:r>
            <a:endParaRPr kumimoji="0" lang="en-US" altLang="ko-KR" sz="2200" b="1" dirty="0">
              <a:solidFill>
                <a:srgbClr val="1EB9EE"/>
              </a:solidFill>
              <a:latin typeface="+mn-ea"/>
              <a:ea typeface="+mn-ea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5154" y="4049483"/>
            <a:ext cx="1889924" cy="676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5969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9C0E2163-C4C0-402E-BF30-5323D57BC6DD}"/>
              </a:ext>
            </a:extLst>
          </p:cNvPr>
          <p:cNvGrpSpPr/>
          <p:nvPr/>
        </p:nvGrpSpPr>
        <p:grpSpPr>
          <a:xfrm>
            <a:off x="696711" y="1148817"/>
            <a:ext cx="7524011" cy="2316446"/>
            <a:chOff x="696711" y="700088"/>
            <a:chExt cx="8052002" cy="2316446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C9F89288-F5D1-4740-8378-4669DA509168}"/>
                </a:ext>
              </a:extLst>
            </p:cNvPr>
            <p:cNvGrpSpPr/>
            <p:nvPr/>
          </p:nvGrpSpPr>
          <p:grpSpPr>
            <a:xfrm>
              <a:off x="696711" y="700088"/>
              <a:ext cx="8052002" cy="282692"/>
              <a:chOff x="696711" y="700088"/>
              <a:chExt cx="8052002" cy="282692"/>
            </a:xfrm>
          </p:grpSpPr>
          <p:pic>
            <p:nvPicPr>
              <p:cNvPr id="28" name="그림 27">
                <a:extLst>
                  <a:ext uri="{FF2B5EF4-FFF2-40B4-BE49-F238E27FC236}">
                    <a16:creationId xmlns:a16="http://schemas.microsoft.com/office/drawing/2014/main" id="{E42F4F8D-F2C6-4C50-90EE-C36F5CD8C94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053" t="4535" r="3208" b="85580"/>
              <a:stretch/>
            </p:blipFill>
            <p:spPr>
              <a:xfrm>
                <a:off x="696711" y="700088"/>
                <a:ext cx="8052001" cy="282692"/>
              </a:xfrm>
              <a:prstGeom prst="rect">
                <a:avLst/>
              </a:prstGeom>
            </p:spPr>
          </p:pic>
          <p:pic>
            <p:nvPicPr>
              <p:cNvPr id="29" name="그림 28">
                <a:extLst>
                  <a:ext uri="{FF2B5EF4-FFF2-40B4-BE49-F238E27FC236}">
                    <a16:creationId xmlns:a16="http://schemas.microsoft.com/office/drawing/2014/main" id="{7335D352-4608-4038-9783-8D270C7F7CB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3876" t="4535" r="3208" b="85580"/>
              <a:stretch/>
            </p:blipFill>
            <p:spPr>
              <a:xfrm>
                <a:off x="7496028" y="700088"/>
                <a:ext cx="1252685" cy="282692"/>
              </a:xfrm>
              <a:prstGeom prst="rect">
                <a:avLst/>
              </a:prstGeom>
            </p:spPr>
          </p:pic>
        </p:grp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AB324838-A228-444D-874F-C7D47F9EA9CF}"/>
                </a:ext>
              </a:extLst>
            </p:cNvPr>
            <p:cNvGrpSpPr/>
            <p:nvPr/>
          </p:nvGrpSpPr>
          <p:grpSpPr>
            <a:xfrm>
              <a:off x="696711" y="982776"/>
              <a:ext cx="8052002" cy="2033298"/>
              <a:chOff x="696711" y="982776"/>
              <a:chExt cx="8052002" cy="2033298"/>
            </a:xfrm>
          </p:grpSpPr>
          <p:pic>
            <p:nvPicPr>
              <p:cNvPr id="26" name="그림 25">
                <a:extLst>
                  <a:ext uri="{FF2B5EF4-FFF2-40B4-BE49-F238E27FC236}">
                    <a16:creationId xmlns:a16="http://schemas.microsoft.com/office/drawing/2014/main" id="{AF326EAF-F957-4F4B-9B3B-A5815C362D7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053" t="14381" r="3208" b="45879"/>
              <a:stretch/>
            </p:blipFill>
            <p:spPr>
              <a:xfrm>
                <a:off x="696711" y="982776"/>
                <a:ext cx="8052001" cy="1928515"/>
              </a:xfrm>
              <a:prstGeom prst="rect">
                <a:avLst/>
              </a:prstGeom>
            </p:spPr>
          </p:pic>
          <p:pic>
            <p:nvPicPr>
              <p:cNvPr id="27" name="그림 26">
                <a:extLst>
                  <a:ext uri="{FF2B5EF4-FFF2-40B4-BE49-F238E27FC236}">
                    <a16:creationId xmlns:a16="http://schemas.microsoft.com/office/drawing/2014/main" id="{93B882CB-C6B7-472C-BDB8-220A669992A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9683" t="15631" r="3207" b="64920"/>
              <a:stretch/>
            </p:blipFill>
            <p:spPr>
              <a:xfrm>
                <a:off x="8059138" y="982777"/>
                <a:ext cx="689575" cy="2033297"/>
              </a:xfrm>
              <a:prstGeom prst="rect">
                <a:avLst/>
              </a:prstGeom>
            </p:spPr>
          </p:pic>
        </p:grp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D36F4D0A-9A0A-48A9-8218-C11C475594A7}"/>
                </a:ext>
              </a:extLst>
            </p:cNvPr>
            <p:cNvGrpSpPr/>
            <p:nvPr/>
          </p:nvGrpSpPr>
          <p:grpSpPr>
            <a:xfrm>
              <a:off x="696711" y="2910831"/>
              <a:ext cx="8052002" cy="105703"/>
              <a:chOff x="696711" y="2910831"/>
              <a:chExt cx="8052002" cy="105703"/>
            </a:xfrm>
          </p:grpSpPr>
          <p:pic>
            <p:nvPicPr>
              <p:cNvPr id="24" name="그림 23">
                <a:extLst>
                  <a:ext uri="{FF2B5EF4-FFF2-40B4-BE49-F238E27FC236}">
                    <a16:creationId xmlns:a16="http://schemas.microsoft.com/office/drawing/2014/main" id="{A8F5BF29-F307-4C98-A3A6-DD095A03014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053" t="67202" r="3208" b="29118"/>
              <a:stretch/>
            </p:blipFill>
            <p:spPr>
              <a:xfrm>
                <a:off x="696711" y="2910831"/>
                <a:ext cx="8052001" cy="105243"/>
              </a:xfrm>
              <a:prstGeom prst="rect">
                <a:avLst/>
              </a:prstGeom>
            </p:spPr>
          </p:pic>
          <p:pic>
            <p:nvPicPr>
              <p:cNvPr id="25" name="그림 24">
                <a:extLst>
                  <a:ext uri="{FF2B5EF4-FFF2-40B4-BE49-F238E27FC236}">
                    <a16:creationId xmlns:a16="http://schemas.microsoft.com/office/drawing/2014/main" id="{741AACC1-A809-416E-98CF-00D78D95581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8678" t="67070" r="3208" b="29249"/>
              <a:stretch/>
            </p:blipFill>
            <p:spPr>
              <a:xfrm>
                <a:off x="7961778" y="2911291"/>
                <a:ext cx="786935" cy="105243"/>
              </a:xfrm>
              <a:prstGeom prst="rect">
                <a:avLst/>
              </a:prstGeom>
            </p:spPr>
          </p:pic>
        </p:grpSp>
      </p:grpSp>
      <p:sp>
        <p:nvSpPr>
          <p:cNvPr id="10" name="직사각형 16"/>
          <p:cNvSpPr>
            <a:spLocks noChangeArrowheads="1"/>
          </p:cNvSpPr>
          <p:nvPr/>
        </p:nvSpPr>
        <p:spPr bwMode="auto">
          <a:xfrm>
            <a:off x="589720" y="1061"/>
            <a:ext cx="8158993" cy="51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lvl="0" algn="l" defTabSz="1291174" eaLnBrk="1" fontAlgn="auto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while </a:t>
            </a:r>
            <a:r>
              <a:rPr kumimoji="0" lang="ko-KR" altLang="en-US" sz="2500" b="1" dirty="0" err="1">
                <a:solidFill>
                  <a:prstClr val="black"/>
                </a:solidFill>
                <a:latin typeface="나눔바른고딕"/>
                <a:ea typeface="나눔바른고딕"/>
              </a:rPr>
              <a:t>반복문</a:t>
            </a:r>
            <a:endParaRPr kumimoji="0" lang="ko-KR" altLang="en-US" sz="2500" b="1" dirty="0">
              <a:solidFill>
                <a:prstClr val="black"/>
              </a:solidFill>
              <a:latin typeface="나눔바른고딕"/>
              <a:ea typeface="나눔바른고딕"/>
            </a:endParaRPr>
          </a:p>
        </p:txBody>
      </p:sp>
      <p:sp>
        <p:nvSpPr>
          <p:cNvPr id="11" name="직사각형 10"/>
          <p:cNvSpPr>
            <a:spLocks noChangeArrowheads="1"/>
          </p:cNvSpPr>
          <p:nvPr/>
        </p:nvSpPr>
        <p:spPr bwMode="auto">
          <a:xfrm>
            <a:off x="-9414" y="-6890"/>
            <a:ext cx="604221" cy="530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marL="0" marR="0" lvl="0" indent="0" algn="ctr" defTabSz="1291174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1" dirty="0">
                <a:solidFill>
                  <a:prstClr val="white"/>
                </a:solidFill>
                <a:latin typeface="나눔바른고딕"/>
                <a:ea typeface="나눔바른고딕"/>
              </a:rPr>
              <a:t>2</a:t>
            </a: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)</a:t>
            </a:r>
            <a:endParaRPr kumimoji="0" lang="ko-KR" alt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6DDD0BE1-3354-4A0E-A2E9-B4AF6E357B35}"/>
              </a:ext>
            </a:extLst>
          </p:cNvPr>
          <p:cNvGrpSpPr/>
          <p:nvPr/>
        </p:nvGrpSpPr>
        <p:grpSpPr>
          <a:xfrm>
            <a:off x="292696" y="558404"/>
            <a:ext cx="6295429" cy="469145"/>
            <a:chOff x="292696" y="558404"/>
            <a:chExt cx="6295429" cy="469145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F4F04095-99F9-40B2-AFD6-885E99BADC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7652" y="558404"/>
              <a:ext cx="6010473" cy="469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29326" tIns="64664" rIns="129326" bIns="64664">
              <a:no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5pPr>
              <a:lvl6pPr marL="25146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6pPr>
              <a:lvl7pPr marL="29718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7pPr>
              <a:lvl8pPr marL="34290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8pPr>
              <a:lvl9pPr marL="38862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9pPr>
            </a:lstStyle>
            <a:p>
              <a:pPr algn="l" defTabSz="1291174" eaLnBrk="1" fontAlgn="auto" latinLnBrk="0" hangingPunct="1">
                <a:spcBef>
                  <a:spcPts val="600"/>
                </a:spcBef>
                <a:spcAft>
                  <a:spcPts val="0"/>
                </a:spcAft>
                <a:buFontTx/>
                <a:buNone/>
                <a:defRPr/>
              </a:pPr>
              <a:r>
                <a:rPr kumimoji="0" lang="ko-KR" altLang="en-US" sz="22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반복문을 통하여 누적을 구하는 예제</a:t>
              </a:r>
            </a:p>
          </p:txBody>
        </p:sp>
        <p:pic>
          <p:nvPicPr>
            <p:cNvPr id="49" name="Picture 89" descr="ti122d8507 [부동산]">
              <a:extLst>
                <a:ext uri="{FF2B5EF4-FFF2-40B4-BE49-F238E27FC236}">
                  <a16:creationId xmlns:a16="http://schemas.microsoft.com/office/drawing/2014/main" id="{B5002487-73A7-40AE-A60F-BC98507798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358" t="31160" r="41682" b="56702"/>
            <a:stretch>
              <a:fillRect/>
            </a:stretch>
          </p:blipFill>
          <p:spPr bwMode="auto">
            <a:xfrm>
              <a:off x="292696" y="568249"/>
              <a:ext cx="432979" cy="3663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470F725-7402-41F8-A98D-BF0361C8032E}"/>
              </a:ext>
            </a:extLst>
          </p:cNvPr>
          <p:cNvSpPr/>
          <p:nvPr/>
        </p:nvSpPr>
        <p:spPr bwMode="auto">
          <a:xfrm>
            <a:off x="702525" y="1354718"/>
            <a:ext cx="6861250" cy="659909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91440" tIns="4680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 latinLnBrk="0"/>
            <a:r>
              <a:rPr lang="en-US" altLang="ko-KR" sz="1600" dirty="0" err="1">
                <a:latin typeface="Consolas" panose="020B0609020204030204" pitchFamily="49" charset="0"/>
                <a:ea typeface="굴림" panose="020B0600000101010101" pitchFamily="50" charset="-127"/>
              </a:rPr>
              <a:t>i</a:t>
            </a:r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=0                #</a:t>
            </a:r>
            <a:r>
              <a:rPr lang="ko-KR" altLang="en-US" sz="1600" dirty="0">
                <a:latin typeface="Consolas" panose="020B0609020204030204" pitchFamily="49" charset="0"/>
                <a:ea typeface="굴림" panose="020B0600000101010101" pitchFamily="50" charset="-127"/>
              </a:rPr>
              <a:t>반복 카운터</a:t>
            </a:r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, </a:t>
            </a:r>
            <a:r>
              <a:rPr lang="ko-KR" altLang="en-US" sz="1600" dirty="0">
                <a:latin typeface="Consolas" panose="020B0609020204030204" pitchFamily="49" charset="0"/>
                <a:ea typeface="굴림" panose="020B0600000101010101" pitchFamily="50" charset="-127"/>
              </a:rPr>
              <a:t>초기화</a:t>
            </a:r>
          </a:p>
          <a:p>
            <a:pPr algn="l" latinLnBrk="0"/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sum=0              #</a:t>
            </a:r>
            <a:r>
              <a:rPr lang="ko-KR" altLang="en-US" sz="1600" dirty="0">
                <a:latin typeface="Consolas" panose="020B0609020204030204" pitchFamily="49" charset="0"/>
                <a:ea typeface="굴림" panose="020B0600000101010101" pitchFamily="50" charset="-127"/>
              </a:rPr>
              <a:t>누적할 변수</a:t>
            </a:r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, </a:t>
            </a:r>
            <a:r>
              <a:rPr lang="ko-KR" altLang="en-US" sz="1600" dirty="0">
                <a:latin typeface="Consolas" panose="020B0609020204030204" pitchFamily="49" charset="0"/>
                <a:ea typeface="굴림" panose="020B0600000101010101" pitchFamily="50" charset="-127"/>
              </a:rPr>
              <a:t>초기화</a:t>
            </a:r>
          </a:p>
          <a:p>
            <a:pPr algn="l" latinLnBrk="0"/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while </a:t>
            </a:r>
            <a:r>
              <a:rPr lang="en-US" altLang="ko-KR" sz="1600" dirty="0" err="1">
                <a:latin typeface="Consolas" panose="020B0609020204030204" pitchFamily="49" charset="0"/>
                <a:ea typeface="굴림" panose="020B0600000101010101" pitchFamily="50" charset="-127"/>
              </a:rPr>
              <a:t>i</a:t>
            </a:r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 &lt;100 :     #0</a:t>
            </a:r>
            <a:r>
              <a:rPr lang="ko-KR" altLang="en-US" sz="1600" dirty="0">
                <a:latin typeface="Consolas" panose="020B0609020204030204" pitchFamily="49" charset="0"/>
                <a:ea typeface="굴림" panose="020B0600000101010101" pitchFamily="50" charset="-127"/>
              </a:rPr>
              <a:t>부터 </a:t>
            </a:r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100</a:t>
            </a:r>
            <a:r>
              <a:rPr lang="ko-KR" altLang="en-US" sz="1600" dirty="0">
                <a:latin typeface="Consolas" panose="020B0609020204030204" pitchFamily="49" charset="0"/>
                <a:ea typeface="굴림" panose="020B0600000101010101" pitchFamily="50" charset="-127"/>
              </a:rPr>
              <a:t>까지 실행</a:t>
            </a:r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,</a:t>
            </a:r>
            <a:r>
              <a:rPr lang="ko-KR" altLang="en-US" sz="1600" dirty="0">
                <a:latin typeface="Consolas" panose="020B0609020204030204" pitchFamily="49" charset="0"/>
                <a:ea typeface="굴림" panose="020B0600000101010101" pitchFamily="50" charset="-127"/>
              </a:rPr>
              <a:t>만일 실행횟수는 </a:t>
            </a:r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100</a:t>
            </a:r>
            <a:r>
              <a:rPr lang="ko-KR" altLang="en-US" sz="1600" dirty="0">
                <a:latin typeface="Consolas" panose="020B0609020204030204" pitchFamily="49" charset="0"/>
                <a:ea typeface="굴림" panose="020B0600000101010101" pitchFamily="50" charset="-127"/>
              </a:rPr>
              <a:t>회</a:t>
            </a:r>
          </a:p>
          <a:p>
            <a:pPr algn="l" latinLnBrk="0"/>
            <a:r>
              <a:rPr lang="ko-KR" altLang="en-US" sz="1600" dirty="0">
                <a:latin typeface="Consolas" panose="020B0609020204030204" pitchFamily="49" charset="0"/>
                <a:ea typeface="굴림" panose="020B0600000101010101" pitchFamily="50" charset="-127"/>
              </a:rPr>
              <a:t>    </a:t>
            </a:r>
            <a:r>
              <a:rPr lang="en-US" altLang="ko-KR" sz="1600" dirty="0" err="1">
                <a:latin typeface="Consolas" panose="020B0609020204030204" pitchFamily="49" charset="0"/>
                <a:ea typeface="굴림" panose="020B0600000101010101" pitchFamily="50" charset="-127"/>
              </a:rPr>
              <a:t>i</a:t>
            </a:r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+=1           #</a:t>
            </a:r>
            <a:r>
              <a:rPr lang="en-US" altLang="ko-KR" sz="1600" dirty="0" err="1">
                <a:latin typeface="Consolas" panose="020B0609020204030204" pitchFamily="49" charset="0"/>
                <a:ea typeface="굴림" panose="020B0600000101010101" pitchFamily="50" charset="-127"/>
              </a:rPr>
              <a:t>i</a:t>
            </a:r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=0+1, </a:t>
            </a:r>
            <a:r>
              <a:rPr lang="en-US" altLang="ko-KR" sz="1600" dirty="0" err="1">
                <a:latin typeface="Consolas" panose="020B0609020204030204" pitchFamily="49" charset="0"/>
                <a:ea typeface="굴림" panose="020B0600000101010101" pitchFamily="50" charset="-127"/>
              </a:rPr>
              <a:t>i</a:t>
            </a:r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=1+1, </a:t>
            </a:r>
            <a:r>
              <a:rPr lang="en-US" altLang="ko-KR" sz="1600" dirty="0" err="1">
                <a:latin typeface="Consolas" panose="020B0609020204030204" pitchFamily="49" charset="0"/>
                <a:ea typeface="굴림" panose="020B0600000101010101" pitchFamily="50" charset="-127"/>
              </a:rPr>
              <a:t>i</a:t>
            </a:r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=2+1, </a:t>
            </a:r>
            <a:r>
              <a:rPr lang="en-US" altLang="ko-KR" sz="1600" dirty="0" err="1">
                <a:latin typeface="Consolas" panose="020B0609020204030204" pitchFamily="49" charset="0"/>
                <a:ea typeface="굴림" panose="020B0600000101010101" pitchFamily="50" charset="-127"/>
              </a:rPr>
              <a:t>i</a:t>
            </a:r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=3+1,i</a:t>
            </a:r>
            <a:r>
              <a:rPr lang="ko-KR" altLang="en-US" sz="1600" dirty="0">
                <a:latin typeface="Consolas" panose="020B0609020204030204" pitchFamily="49" charset="0"/>
                <a:ea typeface="굴림" panose="020B0600000101010101" pitchFamily="50" charset="-127"/>
              </a:rPr>
              <a:t>는 </a:t>
            </a:r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1</a:t>
            </a:r>
            <a:r>
              <a:rPr lang="ko-KR" altLang="en-US" sz="1600" dirty="0">
                <a:latin typeface="Consolas" panose="020B0609020204030204" pitchFamily="49" charset="0"/>
                <a:ea typeface="굴림" panose="020B0600000101010101" pitchFamily="50" charset="-127"/>
              </a:rPr>
              <a:t>씩 증가</a:t>
            </a:r>
          </a:p>
          <a:p>
            <a:pPr algn="l" latinLnBrk="0"/>
            <a:r>
              <a:rPr lang="ko-KR" altLang="en-US" sz="1600" dirty="0">
                <a:latin typeface="Consolas" panose="020B0609020204030204" pitchFamily="49" charset="0"/>
                <a:ea typeface="굴림" panose="020B0600000101010101" pitchFamily="50" charset="-127"/>
              </a:rPr>
              <a:t>    </a:t>
            </a:r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sum = sum + </a:t>
            </a:r>
            <a:r>
              <a:rPr lang="en-US" altLang="ko-KR" sz="1600" dirty="0" err="1">
                <a:latin typeface="Consolas" panose="020B0609020204030204" pitchFamily="49" charset="0"/>
                <a:ea typeface="굴림" panose="020B0600000101010101" pitchFamily="50" charset="-127"/>
              </a:rPr>
              <a:t>i</a:t>
            </a:r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  #sum=0+1, sum=1+2, sum=3+3,sum=6+4 ...</a:t>
            </a:r>
          </a:p>
          <a:p>
            <a:pPr algn="l" latinLnBrk="0"/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                   #sum</a:t>
            </a:r>
            <a:r>
              <a:rPr lang="ko-KR" altLang="en-US" sz="1600" dirty="0">
                <a:latin typeface="Consolas" panose="020B0609020204030204" pitchFamily="49" charset="0"/>
                <a:ea typeface="굴림" panose="020B0600000101010101" pitchFamily="50" charset="-127"/>
              </a:rPr>
              <a:t>은 더한 값이 누적됨</a:t>
            </a:r>
          </a:p>
          <a:p>
            <a:pPr algn="l" latinLnBrk="0"/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print("sum=",sum) #while </a:t>
            </a:r>
            <a:r>
              <a:rPr lang="ko-KR" altLang="en-US" sz="1600" dirty="0">
                <a:latin typeface="Consolas" panose="020B0609020204030204" pitchFamily="49" charset="0"/>
                <a:ea typeface="굴림" panose="020B0600000101010101" pitchFamily="50" charset="-127"/>
              </a:rPr>
              <a:t>반복을 빠져 나와서 출력</a:t>
            </a:r>
            <a:endParaRPr lang="en-US" altLang="ko-KR" sz="1600" dirty="0">
              <a:latin typeface="Consolas" panose="020B0609020204030204" pitchFamily="49" charset="0"/>
              <a:ea typeface="굴림" panose="020B0600000101010101" pitchFamily="50" charset="-127"/>
            </a:endParaRPr>
          </a:p>
        </p:txBody>
      </p:sp>
      <p:sp>
        <p:nvSpPr>
          <p:cNvPr id="30" name="위로 굽은 화살표 22">
            <a:extLst>
              <a:ext uri="{FF2B5EF4-FFF2-40B4-BE49-F238E27FC236}">
                <a16:creationId xmlns:a16="http://schemas.microsoft.com/office/drawing/2014/main" id="{1085B79A-7617-4C01-8933-9072447BB4DE}"/>
              </a:ext>
            </a:extLst>
          </p:cNvPr>
          <p:cNvSpPr/>
          <p:nvPr/>
        </p:nvSpPr>
        <p:spPr bwMode="auto">
          <a:xfrm rot="5400000">
            <a:off x="911815" y="3477108"/>
            <a:ext cx="382966" cy="360040"/>
          </a:xfrm>
          <a:prstGeom prst="bentUpArrow">
            <a:avLst/>
          </a:prstGeom>
          <a:solidFill>
            <a:schemeClr val="bg1">
              <a:lumMod val="65000"/>
            </a:schemeClr>
          </a:solidFill>
          <a:ln w="12700">
            <a:noFill/>
            <a:headEnd type="none" w="sm" len="sm"/>
            <a:tailEnd type="none" w="lg" len="lg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endParaRPr lang="ko-KR" altLang="en-US" sz="1350">
              <a:solidFill>
                <a:prstClr val="white"/>
              </a:solidFill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129E8EBF-44C3-4F45-94BE-366BD119F121}"/>
              </a:ext>
            </a:extLst>
          </p:cNvPr>
          <p:cNvGrpSpPr/>
          <p:nvPr/>
        </p:nvGrpSpPr>
        <p:grpSpPr>
          <a:xfrm>
            <a:off x="1310789" y="3553323"/>
            <a:ext cx="7329974" cy="1433075"/>
            <a:chOff x="1117531" y="2823940"/>
            <a:chExt cx="7825982" cy="1433075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2A5F8B9F-C4FE-4959-B76A-1898EA3C29CF}"/>
                </a:ext>
              </a:extLst>
            </p:cNvPr>
            <p:cNvGrpSpPr/>
            <p:nvPr/>
          </p:nvGrpSpPr>
          <p:grpSpPr>
            <a:xfrm>
              <a:off x="1117531" y="2823940"/>
              <a:ext cx="7825982" cy="282692"/>
              <a:chOff x="1117531" y="2823940"/>
              <a:chExt cx="7825982" cy="282692"/>
            </a:xfrm>
          </p:grpSpPr>
          <p:pic>
            <p:nvPicPr>
              <p:cNvPr id="40" name="그림 39">
                <a:extLst>
                  <a:ext uri="{FF2B5EF4-FFF2-40B4-BE49-F238E27FC236}">
                    <a16:creationId xmlns:a16="http://schemas.microsoft.com/office/drawing/2014/main" id="{4A0FCEB5-D54E-4B41-9035-7DC6CF59D86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053" t="4535" r="3208" b="85580"/>
              <a:stretch/>
            </p:blipFill>
            <p:spPr>
              <a:xfrm>
                <a:off x="1117531" y="2823940"/>
                <a:ext cx="7825982" cy="282692"/>
              </a:xfrm>
              <a:prstGeom prst="rect">
                <a:avLst/>
              </a:prstGeom>
            </p:spPr>
          </p:pic>
          <p:pic>
            <p:nvPicPr>
              <p:cNvPr id="41" name="그림 40">
                <a:extLst>
                  <a:ext uri="{FF2B5EF4-FFF2-40B4-BE49-F238E27FC236}">
                    <a16:creationId xmlns:a16="http://schemas.microsoft.com/office/drawing/2014/main" id="{C87DFFDA-2ECF-4B93-A33E-5B1F857DAEC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3876" t="4535" r="3208" b="85580"/>
              <a:stretch/>
            </p:blipFill>
            <p:spPr>
              <a:xfrm>
                <a:off x="7690828" y="2823940"/>
                <a:ext cx="1252685" cy="282692"/>
              </a:xfrm>
              <a:prstGeom prst="rect">
                <a:avLst/>
              </a:prstGeom>
            </p:spPr>
          </p:pic>
        </p:grp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CF966D8C-67EA-4961-A228-526E6F547325}"/>
                </a:ext>
              </a:extLst>
            </p:cNvPr>
            <p:cNvGrpSpPr/>
            <p:nvPr/>
          </p:nvGrpSpPr>
          <p:grpSpPr>
            <a:xfrm>
              <a:off x="1117531" y="3103592"/>
              <a:ext cx="7825982" cy="1052535"/>
              <a:chOff x="1117531" y="3103592"/>
              <a:chExt cx="7825982" cy="1344455"/>
            </a:xfrm>
          </p:grpSpPr>
          <p:pic>
            <p:nvPicPr>
              <p:cNvPr id="38" name="그림 37">
                <a:extLst>
                  <a:ext uri="{FF2B5EF4-FFF2-40B4-BE49-F238E27FC236}">
                    <a16:creationId xmlns:a16="http://schemas.microsoft.com/office/drawing/2014/main" id="{2163AF45-A158-4BB5-9E89-5F209F7191A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053" t="14381" r="3208" b="45879"/>
              <a:stretch/>
            </p:blipFill>
            <p:spPr>
              <a:xfrm>
                <a:off x="1117531" y="3109786"/>
                <a:ext cx="7825982" cy="1338261"/>
              </a:xfrm>
              <a:prstGeom prst="rect">
                <a:avLst/>
              </a:prstGeom>
            </p:spPr>
          </p:pic>
          <p:pic>
            <p:nvPicPr>
              <p:cNvPr id="39" name="그림 38">
                <a:extLst>
                  <a:ext uri="{FF2B5EF4-FFF2-40B4-BE49-F238E27FC236}">
                    <a16:creationId xmlns:a16="http://schemas.microsoft.com/office/drawing/2014/main" id="{C8A1B1AF-CDD9-4657-AE6B-302C8604F96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9683" t="15631" r="3207" b="64920"/>
              <a:stretch/>
            </p:blipFill>
            <p:spPr>
              <a:xfrm>
                <a:off x="8253938" y="3103592"/>
                <a:ext cx="689575" cy="1338892"/>
              </a:xfrm>
              <a:prstGeom prst="rect">
                <a:avLst/>
              </a:prstGeom>
            </p:spPr>
          </p:pic>
        </p:grpSp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D36E6BF6-3A0C-41E1-9A3B-2532FF6D19DE}"/>
                </a:ext>
              </a:extLst>
            </p:cNvPr>
            <p:cNvGrpSpPr/>
            <p:nvPr/>
          </p:nvGrpSpPr>
          <p:grpSpPr>
            <a:xfrm>
              <a:off x="1117531" y="4151603"/>
              <a:ext cx="7825982" cy="105412"/>
              <a:chOff x="1117531" y="4517763"/>
              <a:chExt cx="7825982" cy="105412"/>
            </a:xfrm>
          </p:grpSpPr>
          <p:pic>
            <p:nvPicPr>
              <p:cNvPr id="36" name="그림 35">
                <a:extLst>
                  <a:ext uri="{FF2B5EF4-FFF2-40B4-BE49-F238E27FC236}">
                    <a16:creationId xmlns:a16="http://schemas.microsoft.com/office/drawing/2014/main" id="{19EDB1E9-01EF-4500-99DD-6B77A6BB3E9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053" t="67202" r="3208" b="29118"/>
              <a:stretch/>
            </p:blipFill>
            <p:spPr>
              <a:xfrm>
                <a:off x="1117531" y="4517932"/>
                <a:ext cx="7825982" cy="105243"/>
              </a:xfrm>
              <a:prstGeom prst="rect">
                <a:avLst/>
              </a:prstGeom>
            </p:spPr>
          </p:pic>
          <p:pic>
            <p:nvPicPr>
              <p:cNvPr id="37" name="그림 36">
                <a:extLst>
                  <a:ext uri="{FF2B5EF4-FFF2-40B4-BE49-F238E27FC236}">
                    <a16:creationId xmlns:a16="http://schemas.microsoft.com/office/drawing/2014/main" id="{0887D725-610C-45CD-9E50-38213619355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8678" t="67070" r="3208" b="29249"/>
              <a:stretch/>
            </p:blipFill>
            <p:spPr>
              <a:xfrm>
                <a:off x="8156578" y="4517763"/>
                <a:ext cx="786935" cy="105243"/>
              </a:xfrm>
              <a:prstGeom prst="rect">
                <a:avLst/>
              </a:prstGeom>
            </p:spPr>
          </p:pic>
        </p:grp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0D244D03-4963-4EC1-80FA-C93635025B22}"/>
                </a:ext>
              </a:extLst>
            </p:cNvPr>
            <p:cNvSpPr/>
            <p:nvPr/>
          </p:nvSpPr>
          <p:spPr bwMode="auto">
            <a:xfrm>
              <a:off x="1117531" y="2950337"/>
              <a:ext cx="4015812" cy="1285858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miter lim="800000"/>
              <a:headEnd type="none" w="sm" len="sm"/>
              <a:tailEnd type="none" w="lg" len="lg"/>
            </a:ln>
            <a:effectLst/>
          </p:spPr>
          <p:txBody>
            <a:bodyPr vert="horz" wrap="square" lIns="91440" tIns="4680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l" latinLnBrk="0"/>
              <a:r>
                <a:rPr lang="en-US" altLang="ko-KR" sz="1600" dirty="0">
                  <a:latin typeface="Consolas" panose="020B0609020204030204" pitchFamily="49" charset="0"/>
                  <a:ea typeface="굴림" panose="020B0600000101010101" pitchFamily="50" charset="-127"/>
                </a:rPr>
                <a:t>&gt;&gt;&gt; </a:t>
              </a:r>
            </a:p>
            <a:p>
              <a:pPr algn="l" latinLnBrk="0"/>
              <a:r>
                <a:rPr lang="en-US" altLang="ko-KR" sz="1600" dirty="0">
                  <a:latin typeface="Consolas" panose="020B0609020204030204" pitchFamily="49" charset="0"/>
                  <a:ea typeface="굴림" panose="020B0600000101010101" pitchFamily="50" charset="-127"/>
                </a:rPr>
                <a:t>== RESTART: …==</a:t>
              </a:r>
            </a:p>
            <a:p>
              <a:pPr algn="l" latinLnBrk="0"/>
              <a:r>
                <a:rPr lang="en-US" altLang="ko-KR" sz="1600" dirty="0">
                  <a:latin typeface="Consolas" panose="020B0609020204030204" pitchFamily="49" charset="0"/>
                  <a:ea typeface="굴림" panose="020B0600000101010101" pitchFamily="50" charset="-127"/>
                </a:rPr>
                <a:t>sum= 5050</a:t>
              </a:r>
            </a:p>
            <a:p>
              <a:pPr algn="l" latinLnBrk="0"/>
              <a:r>
                <a:rPr lang="en-US" altLang="ko-KR" sz="1600" dirty="0">
                  <a:latin typeface="Consolas" panose="020B0609020204030204" pitchFamily="49" charset="0"/>
                  <a:ea typeface="굴림" panose="020B0600000101010101" pitchFamily="50" charset="-127"/>
                </a:rPr>
                <a:t>&gt;&gt;&gt;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357352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16"/>
          <p:cNvSpPr>
            <a:spLocks noChangeArrowheads="1"/>
          </p:cNvSpPr>
          <p:nvPr/>
        </p:nvSpPr>
        <p:spPr bwMode="auto">
          <a:xfrm>
            <a:off x="589720" y="1061"/>
            <a:ext cx="8158993" cy="51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lvl="0" algn="l" defTabSz="1291174" eaLnBrk="1" fontAlgn="auto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while </a:t>
            </a:r>
            <a:r>
              <a:rPr kumimoji="0" lang="ko-KR" altLang="en-US" sz="2500" b="1" dirty="0" err="1">
                <a:solidFill>
                  <a:prstClr val="black"/>
                </a:solidFill>
                <a:latin typeface="나눔바른고딕"/>
                <a:ea typeface="나눔바른고딕"/>
              </a:rPr>
              <a:t>반복문</a:t>
            </a:r>
            <a:endParaRPr kumimoji="0" lang="ko-KR" altLang="en-US" sz="2500" b="1" dirty="0">
              <a:solidFill>
                <a:prstClr val="black"/>
              </a:solidFill>
              <a:latin typeface="나눔바른고딕"/>
              <a:ea typeface="나눔바른고딕"/>
            </a:endParaRPr>
          </a:p>
        </p:txBody>
      </p:sp>
      <p:sp>
        <p:nvSpPr>
          <p:cNvPr id="11" name="직사각형 10"/>
          <p:cNvSpPr>
            <a:spLocks noChangeArrowheads="1"/>
          </p:cNvSpPr>
          <p:nvPr/>
        </p:nvSpPr>
        <p:spPr bwMode="auto">
          <a:xfrm>
            <a:off x="-9414" y="-6890"/>
            <a:ext cx="604221" cy="530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marL="0" marR="0" lvl="0" indent="0" algn="ctr" defTabSz="1291174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1" dirty="0">
                <a:solidFill>
                  <a:prstClr val="white"/>
                </a:solidFill>
                <a:latin typeface="나눔바른고딕"/>
                <a:ea typeface="나눔바른고딕"/>
              </a:rPr>
              <a:t>2</a:t>
            </a: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)</a:t>
            </a:r>
            <a:endParaRPr kumimoji="0" lang="ko-KR" alt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8E2E73BB-902C-4153-A64F-78E288F2B8E2}"/>
              </a:ext>
            </a:extLst>
          </p:cNvPr>
          <p:cNvSpPr/>
          <p:nvPr/>
        </p:nvSpPr>
        <p:spPr bwMode="auto">
          <a:xfrm>
            <a:off x="1255311" y="700088"/>
            <a:ext cx="5332814" cy="732092"/>
          </a:xfrm>
          <a:prstGeom prst="rect">
            <a:avLst/>
          </a:prstGeom>
          <a:solidFill>
            <a:srgbClr val="E2E2E2"/>
          </a:solidFill>
          <a:ln w="12700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108000" tIns="45720" rIns="10800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l" defTabSz="1291174" fontAlgn="auto" latinLnBrk="0">
              <a:spcBef>
                <a:spcPts val="600"/>
              </a:spcBef>
              <a:spcAft>
                <a:spcPts val="0"/>
              </a:spcAft>
            </a:pP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세 경우는 수행 방법이 다르며 완전히 이해하고 프로그래밍 하여야 함</a:t>
            </a: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8233D8EE-C449-4EAA-AE50-8150E56953C9}"/>
              </a:ext>
            </a:extLst>
          </p:cNvPr>
          <p:cNvGrpSpPr/>
          <p:nvPr/>
        </p:nvGrpSpPr>
        <p:grpSpPr>
          <a:xfrm>
            <a:off x="719572" y="700088"/>
            <a:ext cx="507705" cy="732091"/>
            <a:chOff x="593089" y="2787774"/>
            <a:chExt cx="507705" cy="732091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9CE87637-70D8-4467-9EC4-A041BF948739}"/>
                </a:ext>
              </a:extLst>
            </p:cNvPr>
            <p:cNvSpPr/>
            <p:nvPr/>
          </p:nvSpPr>
          <p:spPr bwMode="auto">
            <a:xfrm>
              <a:off x="593089" y="2787774"/>
              <a:ext cx="507705" cy="732091"/>
            </a:xfrm>
            <a:prstGeom prst="rect">
              <a:avLst/>
            </a:prstGeom>
            <a:solidFill>
              <a:srgbClr val="0CA0C7"/>
            </a:solidFill>
            <a:ln w="12700" cap="flat" cmpd="sng" algn="ctr">
              <a:noFill/>
              <a:prstDash val="solid"/>
              <a:miter lim="800000"/>
              <a:headEnd type="none" w="sm" len="sm"/>
              <a:tailEnd type="non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 defTabSz="685800" fontAlgn="auto" latinLnBrk="0">
                <a:spcBef>
                  <a:spcPts val="600"/>
                </a:spcBef>
                <a:spcAft>
                  <a:spcPts val="0"/>
                </a:spcAft>
              </a:pPr>
              <a:endParaRPr kumimoji="0" lang="ko-KR" altLang="en-US" sz="1350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45" name="그림 44">
              <a:extLst>
                <a:ext uri="{FF2B5EF4-FFF2-40B4-BE49-F238E27FC236}">
                  <a16:creationId xmlns:a16="http://schemas.microsoft.com/office/drawing/2014/main" id="{C1A20662-F60C-4FB8-8B13-269EE04F7B9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8744" y="3042252"/>
              <a:ext cx="258835" cy="223134"/>
            </a:xfrm>
            <a:prstGeom prst="rect">
              <a:avLst/>
            </a:prstGeom>
          </p:spPr>
        </p:pic>
      </p:grp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EE5A41CA-11B9-4964-A7BC-D34764A90A24}"/>
              </a:ext>
            </a:extLst>
          </p:cNvPr>
          <p:cNvSpPr/>
          <p:nvPr/>
        </p:nvSpPr>
        <p:spPr bwMode="auto">
          <a:xfrm>
            <a:off x="1255311" y="1527175"/>
            <a:ext cx="5332814" cy="732092"/>
          </a:xfrm>
          <a:prstGeom prst="rect">
            <a:avLst/>
          </a:prstGeom>
          <a:solidFill>
            <a:srgbClr val="E2E2E2"/>
          </a:solidFill>
          <a:ln w="12700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108000" tIns="45720" rIns="10800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l" defTabSz="1291174" fontAlgn="auto" latinLnBrk="0">
              <a:spcBef>
                <a:spcPts val="600"/>
              </a:spcBef>
              <a:spcAft>
                <a:spcPts val="0"/>
              </a:spcAft>
            </a:pP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카운터 증가 후 누적</a:t>
            </a:r>
            <a:r>
              <a:rPr kumimoji="0" lang="en-US" altLang="ko-KR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누적 후 카운터 증가</a:t>
            </a:r>
            <a:r>
              <a:rPr kumimoji="0" lang="en-US" altLang="ko-KR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br>
              <a:rPr kumimoji="0" lang="en-US" altLang="ko-KR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kumimoji="0" lang="en-US" altLang="ko-KR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while</a:t>
            </a: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 조건의 비교순서에 유의할 것</a:t>
            </a: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9357F8B5-5B6F-4CDA-99D0-EEB1A08FE9FA}"/>
              </a:ext>
            </a:extLst>
          </p:cNvPr>
          <p:cNvGrpSpPr/>
          <p:nvPr/>
        </p:nvGrpSpPr>
        <p:grpSpPr>
          <a:xfrm>
            <a:off x="719572" y="1527175"/>
            <a:ext cx="507705" cy="732091"/>
            <a:chOff x="593089" y="2787774"/>
            <a:chExt cx="507705" cy="732091"/>
          </a:xfrm>
        </p:grpSpPr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3EF23A3B-D8E8-4372-AA72-771EDDEC9112}"/>
                </a:ext>
              </a:extLst>
            </p:cNvPr>
            <p:cNvSpPr/>
            <p:nvPr/>
          </p:nvSpPr>
          <p:spPr bwMode="auto">
            <a:xfrm>
              <a:off x="593089" y="2787774"/>
              <a:ext cx="507705" cy="732091"/>
            </a:xfrm>
            <a:prstGeom prst="rect">
              <a:avLst/>
            </a:prstGeom>
            <a:solidFill>
              <a:srgbClr val="0CA0C7"/>
            </a:solidFill>
            <a:ln w="12700" cap="flat" cmpd="sng" algn="ctr">
              <a:noFill/>
              <a:prstDash val="solid"/>
              <a:miter lim="800000"/>
              <a:headEnd type="none" w="sm" len="sm"/>
              <a:tailEnd type="non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 defTabSz="685800" fontAlgn="auto" latinLnBrk="0">
                <a:spcBef>
                  <a:spcPts val="600"/>
                </a:spcBef>
                <a:spcAft>
                  <a:spcPts val="0"/>
                </a:spcAft>
              </a:pPr>
              <a:endParaRPr kumimoji="0" lang="ko-KR" altLang="en-US" sz="1350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id="{65EFA7FE-62ED-4B43-A1A2-22E9D55280E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8744" y="3042252"/>
              <a:ext cx="258835" cy="22313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981485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16"/>
          <p:cNvSpPr>
            <a:spLocks noChangeArrowheads="1"/>
          </p:cNvSpPr>
          <p:nvPr/>
        </p:nvSpPr>
        <p:spPr bwMode="auto">
          <a:xfrm>
            <a:off x="589720" y="1061"/>
            <a:ext cx="8158993" cy="51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lvl="0" algn="l" defTabSz="1291174" eaLnBrk="1" fontAlgn="auto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while </a:t>
            </a:r>
            <a:r>
              <a:rPr kumimoji="0" lang="ko-KR" altLang="en-US" sz="2500" b="1" dirty="0" err="1">
                <a:solidFill>
                  <a:prstClr val="black"/>
                </a:solidFill>
                <a:latin typeface="나눔바른고딕"/>
                <a:ea typeface="나눔바른고딕"/>
              </a:rPr>
              <a:t>반복문</a:t>
            </a:r>
            <a:endParaRPr kumimoji="0" lang="ko-KR" altLang="en-US" sz="2500" b="1" dirty="0">
              <a:solidFill>
                <a:prstClr val="black"/>
              </a:solidFill>
              <a:latin typeface="나눔바른고딕"/>
              <a:ea typeface="나눔바른고딕"/>
            </a:endParaRPr>
          </a:p>
        </p:txBody>
      </p:sp>
      <p:sp>
        <p:nvSpPr>
          <p:cNvPr id="11" name="직사각형 10"/>
          <p:cNvSpPr>
            <a:spLocks noChangeArrowheads="1"/>
          </p:cNvSpPr>
          <p:nvPr/>
        </p:nvSpPr>
        <p:spPr bwMode="auto">
          <a:xfrm>
            <a:off x="-9414" y="-6890"/>
            <a:ext cx="604221" cy="530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marL="0" marR="0" lvl="0" indent="0" algn="ctr" defTabSz="1291174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1" dirty="0">
                <a:solidFill>
                  <a:prstClr val="white"/>
                </a:solidFill>
                <a:latin typeface="나눔바른고딕"/>
                <a:ea typeface="나눔바른고딕"/>
              </a:rPr>
              <a:t>2</a:t>
            </a: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)</a:t>
            </a:r>
            <a:endParaRPr kumimoji="0" lang="ko-KR" alt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0168E7EA-3F30-465D-8DC3-29378D5350D5}"/>
              </a:ext>
            </a:extLst>
          </p:cNvPr>
          <p:cNvGrpSpPr/>
          <p:nvPr/>
        </p:nvGrpSpPr>
        <p:grpSpPr>
          <a:xfrm>
            <a:off x="701383" y="1023938"/>
            <a:ext cx="2636621" cy="2158697"/>
            <a:chOff x="702526" y="2051169"/>
            <a:chExt cx="5890479" cy="3697735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7302120D-23CF-48E0-8673-CF03CDB749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4535" r="3208" b="85580"/>
            <a:stretch/>
          </p:blipFill>
          <p:spPr>
            <a:xfrm>
              <a:off x="702526" y="2051169"/>
              <a:ext cx="5890479" cy="484236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7992569D-4682-4E17-8F28-E2198947D3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14381" r="3208" b="45879"/>
            <a:stretch/>
          </p:blipFill>
          <p:spPr>
            <a:xfrm>
              <a:off x="702526" y="2535406"/>
              <a:ext cx="5890479" cy="3123361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0CC6E3CE-11D0-4B76-B5C0-5EECC1C5EB3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67202" r="3208" b="29118"/>
            <a:stretch/>
          </p:blipFill>
          <p:spPr>
            <a:xfrm>
              <a:off x="702526" y="5568628"/>
              <a:ext cx="5890479" cy="180276"/>
            </a:xfrm>
            <a:prstGeom prst="rect">
              <a:avLst/>
            </a:prstGeom>
          </p:spPr>
        </p:pic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A83C566-71F4-4472-879F-252646B3014A}"/>
              </a:ext>
            </a:extLst>
          </p:cNvPr>
          <p:cNvSpPr/>
          <p:nvPr/>
        </p:nvSpPr>
        <p:spPr bwMode="auto">
          <a:xfrm>
            <a:off x="792164" y="1170161"/>
            <a:ext cx="2723394" cy="1907231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91440" tIns="4680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 latinLnBrk="0"/>
            <a:r>
              <a:rPr lang="en-US" altLang="ko-KR" dirty="0" err="1">
                <a:latin typeface="Consolas" panose="020B0609020204030204" pitchFamily="49" charset="0"/>
                <a:ea typeface="굴림" panose="020B0600000101010101" pitchFamily="50" charset="-127"/>
              </a:rPr>
              <a:t>i</a:t>
            </a:r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=0</a:t>
            </a:r>
          </a:p>
          <a:p>
            <a:pPr algn="l" latinLnBrk="0"/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sum=0</a:t>
            </a:r>
          </a:p>
          <a:p>
            <a:pPr algn="l" latinLnBrk="0"/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while </a:t>
            </a:r>
            <a:r>
              <a:rPr lang="en-US" altLang="ko-KR" dirty="0" err="1">
                <a:latin typeface="Consolas" panose="020B0609020204030204" pitchFamily="49" charset="0"/>
                <a:ea typeface="굴림" panose="020B0600000101010101" pitchFamily="50" charset="-127"/>
              </a:rPr>
              <a:t>i</a:t>
            </a:r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 &lt;100 :</a:t>
            </a:r>
          </a:p>
          <a:p>
            <a:pPr algn="l" latinLnBrk="0"/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    </a:t>
            </a:r>
            <a:r>
              <a:rPr lang="en-US" altLang="ko-KR" dirty="0" err="1">
                <a:latin typeface="Consolas" panose="020B0609020204030204" pitchFamily="49" charset="0"/>
                <a:ea typeface="굴림" panose="020B0600000101010101" pitchFamily="50" charset="-127"/>
              </a:rPr>
              <a:t>i</a:t>
            </a:r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+=1</a:t>
            </a:r>
          </a:p>
          <a:p>
            <a:pPr algn="l" latinLnBrk="0"/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    sum = sum + </a:t>
            </a:r>
            <a:r>
              <a:rPr lang="en-US" altLang="ko-KR" dirty="0" err="1">
                <a:latin typeface="Consolas" panose="020B0609020204030204" pitchFamily="49" charset="0"/>
                <a:ea typeface="굴림" panose="020B0600000101010101" pitchFamily="50" charset="-127"/>
              </a:rPr>
              <a:t>i</a:t>
            </a:r>
            <a:endParaRPr lang="en-US" altLang="ko-KR" dirty="0">
              <a:latin typeface="Consolas" panose="020B0609020204030204" pitchFamily="49" charset="0"/>
              <a:ea typeface="굴림" panose="020B0600000101010101" pitchFamily="50" charset="-127"/>
            </a:endParaRPr>
          </a:p>
          <a:p>
            <a:pPr algn="l" latinLnBrk="0"/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print("sum=",sum)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31285168-BE1B-497F-B950-87D3267320B7}"/>
              </a:ext>
            </a:extLst>
          </p:cNvPr>
          <p:cNvGrpSpPr/>
          <p:nvPr/>
        </p:nvGrpSpPr>
        <p:grpSpPr>
          <a:xfrm>
            <a:off x="3428785" y="1023938"/>
            <a:ext cx="2636621" cy="2158697"/>
            <a:chOff x="702526" y="2051169"/>
            <a:chExt cx="5890479" cy="3697735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E448AEB5-6682-48FE-9C07-576D5FD66F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4535" r="3208" b="85580"/>
            <a:stretch/>
          </p:blipFill>
          <p:spPr>
            <a:xfrm>
              <a:off x="702526" y="2051169"/>
              <a:ext cx="5890479" cy="484236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6212AE59-C5CD-4828-9DC1-CA69BB20C4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14381" r="3208" b="45879"/>
            <a:stretch/>
          </p:blipFill>
          <p:spPr>
            <a:xfrm>
              <a:off x="702526" y="2535406"/>
              <a:ext cx="5890479" cy="3123361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59512D1B-5CA2-48B0-AC1A-092679C695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67202" r="3208" b="29118"/>
            <a:stretch/>
          </p:blipFill>
          <p:spPr>
            <a:xfrm>
              <a:off x="702526" y="5568628"/>
              <a:ext cx="5890479" cy="180276"/>
            </a:xfrm>
            <a:prstGeom prst="rect">
              <a:avLst/>
            </a:prstGeom>
          </p:spPr>
        </p:pic>
      </p:grp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0FFD304-928A-4F41-AD9E-FFAF9EE922FF}"/>
              </a:ext>
            </a:extLst>
          </p:cNvPr>
          <p:cNvSpPr/>
          <p:nvPr/>
        </p:nvSpPr>
        <p:spPr bwMode="auto">
          <a:xfrm>
            <a:off x="3519566" y="1170161"/>
            <a:ext cx="2723394" cy="1907231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91440" tIns="4680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 latinLnBrk="0"/>
            <a:r>
              <a:rPr lang="en-US" altLang="ko-KR" dirty="0" err="1">
                <a:latin typeface="Consolas" panose="020B0609020204030204" pitchFamily="49" charset="0"/>
                <a:ea typeface="굴림" panose="020B0600000101010101" pitchFamily="50" charset="-127"/>
              </a:rPr>
              <a:t>i</a:t>
            </a:r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=0</a:t>
            </a:r>
          </a:p>
          <a:p>
            <a:pPr algn="l" latinLnBrk="0"/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sum=0</a:t>
            </a:r>
          </a:p>
          <a:p>
            <a:pPr algn="l" latinLnBrk="0"/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while </a:t>
            </a:r>
            <a:r>
              <a:rPr lang="en-US" altLang="ko-KR" dirty="0" err="1">
                <a:latin typeface="Consolas" panose="020B0609020204030204" pitchFamily="49" charset="0"/>
                <a:ea typeface="굴림" panose="020B0600000101010101" pitchFamily="50" charset="-127"/>
              </a:rPr>
              <a:t>i</a:t>
            </a:r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 &lt;100 :</a:t>
            </a:r>
          </a:p>
          <a:p>
            <a:pPr algn="l" latinLnBrk="0"/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    sum = sum + </a:t>
            </a:r>
            <a:r>
              <a:rPr lang="en-US" altLang="ko-KR" dirty="0" err="1">
                <a:latin typeface="Consolas" panose="020B0609020204030204" pitchFamily="49" charset="0"/>
                <a:ea typeface="굴림" panose="020B0600000101010101" pitchFamily="50" charset="-127"/>
              </a:rPr>
              <a:t>i</a:t>
            </a:r>
            <a:endParaRPr lang="en-US" altLang="ko-KR" dirty="0">
              <a:latin typeface="Consolas" panose="020B0609020204030204" pitchFamily="49" charset="0"/>
              <a:ea typeface="굴림" panose="020B0600000101010101" pitchFamily="50" charset="-127"/>
            </a:endParaRPr>
          </a:p>
          <a:p>
            <a:pPr algn="l" latinLnBrk="0"/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    </a:t>
            </a:r>
            <a:r>
              <a:rPr lang="en-US" altLang="ko-KR" dirty="0" err="1">
                <a:latin typeface="Consolas" panose="020B0609020204030204" pitchFamily="49" charset="0"/>
                <a:ea typeface="굴림" panose="020B0600000101010101" pitchFamily="50" charset="-127"/>
              </a:rPr>
              <a:t>i</a:t>
            </a:r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+=1</a:t>
            </a:r>
          </a:p>
          <a:p>
            <a:pPr algn="l" latinLnBrk="0"/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print("sum=",sum)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E9F28450-9D58-4CF4-9C98-2295F7AC8B0B}"/>
              </a:ext>
            </a:extLst>
          </p:cNvPr>
          <p:cNvGrpSpPr/>
          <p:nvPr/>
        </p:nvGrpSpPr>
        <p:grpSpPr>
          <a:xfrm>
            <a:off x="6152179" y="1023938"/>
            <a:ext cx="2636621" cy="2158697"/>
            <a:chOff x="702526" y="2051169"/>
            <a:chExt cx="5890479" cy="3697735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18FF4882-BEF3-4DF9-B09C-02EB121822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4535" r="3208" b="85580"/>
            <a:stretch/>
          </p:blipFill>
          <p:spPr>
            <a:xfrm>
              <a:off x="702526" y="2051169"/>
              <a:ext cx="5890479" cy="484236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58833527-F145-41FD-9972-873E1B4EB7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14381" r="3208" b="45879"/>
            <a:stretch/>
          </p:blipFill>
          <p:spPr>
            <a:xfrm>
              <a:off x="702526" y="2535406"/>
              <a:ext cx="5890479" cy="3123361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691D5692-B6A5-472A-83A6-826482F9F5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67202" r="3208" b="29118"/>
            <a:stretch/>
          </p:blipFill>
          <p:spPr>
            <a:xfrm>
              <a:off x="702526" y="5568628"/>
              <a:ext cx="5890479" cy="180276"/>
            </a:xfrm>
            <a:prstGeom prst="rect">
              <a:avLst/>
            </a:prstGeom>
          </p:spPr>
        </p:pic>
      </p:grp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30ED7C1-1111-4C4A-AD9E-D0831AAAAD5E}"/>
              </a:ext>
            </a:extLst>
          </p:cNvPr>
          <p:cNvSpPr/>
          <p:nvPr/>
        </p:nvSpPr>
        <p:spPr bwMode="auto">
          <a:xfrm>
            <a:off x="6242960" y="1170161"/>
            <a:ext cx="2723394" cy="1907231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91440" tIns="4680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 latinLnBrk="0"/>
            <a:r>
              <a:rPr lang="en-US" altLang="ko-KR" dirty="0" err="1">
                <a:latin typeface="Consolas" panose="020B0609020204030204" pitchFamily="49" charset="0"/>
                <a:ea typeface="굴림" panose="020B0600000101010101" pitchFamily="50" charset="-127"/>
              </a:rPr>
              <a:t>i</a:t>
            </a:r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=0</a:t>
            </a:r>
          </a:p>
          <a:p>
            <a:pPr algn="l" latinLnBrk="0"/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sum=0</a:t>
            </a:r>
          </a:p>
          <a:p>
            <a:pPr algn="l" latinLnBrk="0"/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while </a:t>
            </a:r>
            <a:r>
              <a:rPr lang="en-US" altLang="ko-KR" dirty="0" err="1">
                <a:latin typeface="Consolas" panose="020B0609020204030204" pitchFamily="49" charset="0"/>
                <a:ea typeface="굴림" panose="020B0600000101010101" pitchFamily="50" charset="-127"/>
              </a:rPr>
              <a:t>i</a:t>
            </a:r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 &lt;101 :</a:t>
            </a:r>
          </a:p>
          <a:p>
            <a:pPr algn="l" latinLnBrk="0"/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    sum = sum + </a:t>
            </a:r>
            <a:r>
              <a:rPr lang="en-US" altLang="ko-KR" dirty="0" err="1">
                <a:latin typeface="Consolas" panose="020B0609020204030204" pitchFamily="49" charset="0"/>
                <a:ea typeface="굴림" panose="020B0600000101010101" pitchFamily="50" charset="-127"/>
              </a:rPr>
              <a:t>i</a:t>
            </a:r>
            <a:endParaRPr lang="en-US" altLang="ko-KR" dirty="0">
              <a:latin typeface="Consolas" panose="020B0609020204030204" pitchFamily="49" charset="0"/>
              <a:ea typeface="굴림" panose="020B0600000101010101" pitchFamily="50" charset="-127"/>
            </a:endParaRPr>
          </a:p>
          <a:p>
            <a:pPr algn="l" latinLnBrk="0"/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    </a:t>
            </a:r>
            <a:r>
              <a:rPr lang="en-US" altLang="ko-KR" dirty="0" err="1">
                <a:latin typeface="Consolas" panose="020B0609020204030204" pitchFamily="49" charset="0"/>
                <a:ea typeface="굴림" panose="020B0600000101010101" pitchFamily="50" charset="-127"/>
              </a:rPr>
              <a:t>i</a:t>
            </a:r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+=1</a:t>
            </a:r>
          </a:p>
          <a:p>
            <a:pPr algn="l" latinLnBrk="0"/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print("sum=",sum)</a:t>
            </a: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5337A222-57B6-4B4F-B0C9-CE1A34E5EFB8}"/>
              </a:ext>
            </a:extLst>
          </p:cNvPr>
          <p:cNvSpPr/>
          <p:nvPr/>
        </p:nvSpPr>
        <p:spPr bwMode="auto">
          <a:xfrm>
            <a:off x="2802266" y="763507"/>
            <a:ext cx="535738" cy="535738"/>
          </a:xfrm>
          <a:prstGeom prst="ellipse">
            <a:avLst/>
          </a:prstGeom>
          <a:solidFill>
            <a:srgbClr val="0B5395"/>
          </a:solidFill>
          <a:ln w="12700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1291174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000" b="1" kern="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</a:t>
            </a:r>
            <a:endParaRPr kumimoji="0" lang="ko-KR" altLang="en-US" sz="2000" b="1" kern="0" dirty="0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02758CF8-7AF1-4435-B486-818D532E7E65}"/>
              </a:ext>
            </a:extLst>
          </p:cNvPr>
          <p:cNvSpPr/>
          <p:nvPr/>
        </p:nvSpPr>
        <p:spPr bwMode="auto">
          <a:xfrm>
            <a:off x="5550722" y="763507"/>
            <a:ext cx="535738" cy="535738"/>
          </a:xfrm>
          <a:prstGeom prst="ellipse">
            <a:avLst/>
          </a:prstGeom>
          <a:solidFill>
            <a:schemeClr val="accent2"/>
          </a:solidFill>
          <a:ln w="12700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1291174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000" b="1" kern="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</a:t>
            </a:r>
            <a:endParaRPr kumimoji="0" lang="ko-KR" altLang="en-US" sz="2000" b="1" kern="0" dirty="0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4A8BB087-C30C-4D20-AA85-B3BB2CDF8C96}"/>
              </a:ext>
            </a:extLst>
          </p:cNvPr>
          <p:cNvSpPr/>
          <p:nvPr/>
        </p:nvSpPr>
        <p:spPr bwMode="auto">
          <a:xfrm>
            <a:off x="8301628" y="763507"/>
            <a:ext cx="535738" cy="535738"/>
          </a:xfrm>
          <a:prstGeom prst="ellipse">
            <a:avLst/>
          </a:prstGeom>
          <a:solidFill>
            <a:srgbClr val="0CA0C7"/>
          </a:solidFill>
          <a:ln w="12700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1291174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000" b="1" kern="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</a:t>
            </a:r>
            <a:endParaRPr kumimoji="0" lang="ko-KR" altLang="en-US" sz="2000" b="1" kern="0" dirty="0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2" name="아래쪽 화살표 5">
            <a:extLst>
              <a:ext uri="{FF2B5EF4-FFF2-40B4-BE49-F238E27FC236}">
                <a16:creationId xmlns:a16="http://schemas.microsoft.com/office/drawing/2014/main" id="{6F184EF0-EB1B-4960-A01F-94DED3EA1263}"/>
              </a:ext>
            </a:extLst>
          </p:cNvPr>
          <p:cNvSpPr/>
          <p:nvPr/>
        </p:nvSpPr>
        <p:spPr bwMode="auto">
          <a:xfrm rot="10800000" flipV="1">
            <a:off x="1811083" y="3182635"/>
            <a:ext cx="417219" cy="268598"/>
          </a:xfrm>
          <a:prstGeom prst="downArrow">
            <a:avLst/>
          </a:prstGeom>
          <a:solidFill>
            <a:sysClr val="window" lastClr="FFFFFF">
              <a:lumMod val="85000"/>
            </a:sysClr>
          </a:solidFill>
          <a:ln w="12700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defTabSz="685800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350" kern="0" dirty="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3" name="아래쪽 화살표 5">
            <a:extLst>
              <a:ext uri="{FF2B5EF4-FFF2-40B4-BE49-F238E27FC236}">
                <a16:creationId xmlns:a16="http://schemas.microsoft.com/office/drawing/2014/main" id="{3C4F837A-3CEC-40C7-8037-5FC3396E54E3}"/>
              </a:ext>
            </a:extLst>
          </p:cNvPr>
          <p:cNvSpPr/>
          <p:nvPr/>
        </p:nvSpPr>
        <p:spPr bwMode="auto">
          <a:xfrm rot="10800000" flipV="1">
            <a:off x="4538485" y="3182635"/>
            <a:ext cx="417219" cy="268598"/>
          </a:xfrm>
          <a:prstGeom prst="downArrow">
            <a:avLst/>
          </a:prstGeom>
          <a:solidFill>
            <a:sysClr val="window" lastClr="FFFFFF">
              <a:lumMod val="85000"/>
            </a:sysClr>
          </a:solidFill>
          <a:ln w="12700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defTabSz="685800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350" kern="0" dirty="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4" name="아래쪽 화살표 5">
            <a:extLst>
              <a:ext uri="{FF2B5EF4-FFF2-40B4-BE49-F238E27FC236}">
                <a16:creationId xmlns:a16="http://schemas.microsoft.com/office/drawing/2014/main" id="{E6038F1B-8DF0-4707-9A86-D015FB24ED33}"/>
              </a:ext>
            </a:extLst>
          </p:cNvPr>
          <p:cNvSpPr/>
          <p:nvPr/>
        </p:nvSpPr>
        <p:spPr bwMode="auto">
          <a:xfrm rot="10800000" flipV="1">
            <a:off x="7261879" y="3182635"/>
            <a:ext cx="417219" cy="268598"/>
          </a:xfrm>
          <a:prstGeom prst="downArrow">
            <a:avLst/>
          </a:prstGeom>
          <a:solidFill>
            <a:sysClr val="window" lastClr="FFFFFF">
              <a:lumMod val="85000"/>
            </a:sysClr>
          </a:solidFill>
          <a:ln w="12700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defTabSz="685800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350" kern="0" dirty="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63B58447-41AA-4D11-86A4-F525BDEAB4A7}"/>
              </a:ext>
            </a:extLst>
          </p:cNvPr>
          <p:cNvGrpSpPr/>
          <p:nvPr/>
        </p:nvGrpSpPr>
        <p:grpSpPr>
          <a:xfrm>
            <a:off x="701383" y="3451234"/>
            <a:ext cx="2636621" cy="1367583"/>
            <a:chOff x="702526" y="2051169"/>
            <a:chExt cx="5890479" cy="2342598"/>
          </a:xfrm>
        </p:grpSpPr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C6361976-155A-45C1-A909-D36939A679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4535" r="3208" b="85580"/>
            <a:stretch/>
          </p:blipFill>
          <p:spPr>
            <a:xfrm>
              <a:off x="702526" y="2051169"/>
              <a:ext cx="5890479" cy="484236"/>
            </a:xfrm>
            <a:prstGeom prst="rect">
              <a:avLst/>
            </a:prstGeom>
          </p:spPr>
        </p:pic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404FA886-7A7E-4276-9775-87D76CB6D9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14381" r="3208" b="45879"/>
            <a:stretch/>
          </p:blipFill>
          <p:spPr>
            <a:xfrm>
              <a:off x="702526" y="2535406"/>
              <a:ext cx="5890479" cy="1728339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2F6A85CE-27AF-4A0A-87B2-303B6AD70D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67202" r="3208" b="29118"/>
            <a:stretch/>
          </p:blipFill>
          <p:spPr>
            <a:xfrm>
              <a:off x="702526" y="4213491"/>
              <a:ext cx="5890479" cy="180276"/>
            </a:xfrm>
            <a:prstGeom prst="rect">
              <a:avLst/>
            </a:prstGeom>
          </p:spPr>
        </p:pic>
      </p:grp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B0F213A6-2E3A-4A8B-86B9-9B43F4703AF6}"/>
              </a:ext>
            </a:extLst>
          </p:cNvPr>
          <p:cNvSpPr/>
          <p:nvPr/>
        </p:nvSpPr>
        <p:spPr bwMode="auto">
          <a:xfrm>
            <a:off x="792164" y="3597457"/>
            <a:ext cx="2723394" cy="1250697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91440" tIns="4680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 latinLnBrk="0"/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&gt;&gt;&gt; </a:t>
            </a:r>
          </a:p>
          <a:p>
            <a:pPr algn="l" latinLnBrk="0"/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== RESTART: …==</a:t>
            </a:r>
          </a:p>
          <a:p>
            <a:pPr algn="l" latinLnBrk="0"/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sum= 5050</a:t>
            </a:r>
          </a:p>
          <a:p>
            <a:pPr algn="l" latinLnBrk="0"/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&gt;&gt;&gt; </a:t>
            </a: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BEAADEB8-C56B-4F34-AE04-55F6AFAFA784}"/>
              </a:ext>
            </a:extLst>
          </p:cNvPr>
          <p:cNvGrpSpPr/>
          <p:nvPr/>
        </p:nvGrpSpPr>
        <p:grpSpPr>
          <a:xfrm>
            <a:off x="3424775" y="3451234"/>
            <a:ext cx="2636621" cy="1367583"/>
            <a:chOff x="702526" y="2051169"/>
            <a:chExt cx="5890479" cy="2342598"/>
          </a:xfrm>
        </p:grpSpPr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C5A38777-156C-43DD-A400-C727185E84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4535" r="3208" b="85580"/>
            <a:stretch/>
          </p:blipFill>
          <p:spPr>
            <a:xfrm>
              <a:off x="702526" y="2051169"/>
              <a:ext cx="5890479" cy="484236"/>
            </a:xfrm>
            <a:prstGeom prst="rect">
              <a:avLst/>
            </a:prstGeom>
          </p:spPr>
        </p:pic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144FB606-A508-4CEE-99D0-D9DD92E8D7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14381" r="3208" b="45879"/>
            <a:stretch/>
          </p:blipFill>
          <p:spPr>
            <a:xfrm>
              <a:off x="702526" y="2535406"/>
              <a:ext cx="5890479" cy="1728339"/>
            </a:xfrm>
            <a:prstGeom prst="rect">
              <a:avLst/>
            </a:prstGeom>
          </p:spPr>
        </p:pic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4A7537E0-C192-4C6A-B738-3679EADE9A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67202" r="3208" b="29118"/>
            <a:stretch/>
          </p:blipFill>
          <p:spPr>
            <a:xfrm>
              <a:off x="702526" y="4213491"/>
              <a:ext cx="5890479" cy="180276"/>
            </a:xfrm>
            <a:prstGeom prst="rect">
              <a:avLst/>
            </a:prstGeom>
          </p:spPr>
        </p:pic>
      </p:grp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A87A212C-2874-4D99-9A62-8C47ACB3DC65}"/>
              </a:ext>
            </a:extLst>
          </p:cNvPr>
          <p:cNvSpPr/>
          <p:nvPr/>
        </p:nvSpPr>
        <p:spPr bwMode="auto">
          <a:xfrm>
            <a:off x="3515556" y="3597457"/>
            <a:ext cx="2723394" cy="1250697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91440" tIns="4680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 latinLnBrk="0"/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&gt;&gt;&gt; </a:t>
            </a:r>
          </a:p>
          <a:p>
            <a:pPr algn="l" latinLnBrk="0"/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== RESTART: …==</a:t>
            </a:r>
          </a:p>
          <a:p>
            <a:pPr algn="l" latinLnBrk="0"/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sum= 4950</a:t>
            </a:r>
          </a:p>
          <a:p>
            <a:pPr algn="l" latinLnBrk="0"/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&gt;&gt;&gt; </a:t>
            </a: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8C789EE4-E330-452B-A658-C536A84D610C}"/>
              </a:ext>
            </a:extLst>
          </p:cNvPr>
          <p:cNvGrpSpPr/>
          <p:nvPr/>
        </p:nvGrpSpPr>
        <p:grpSpPr>
          <a:xfrm>
            <a:off x="6157692" y="3451234"/>
            <a:ext cx="2636621" cy="1367583"/>
            <a:chOff x="702526" y="2051169"/>
            <a:chExt cx="5890479" cy="2342598"/>
          </a:xfrm>
        </p:grpSpPr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B544FFFA-8B40-46B8-8AA7-0B81471694B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4535" r="3208" b="85580"/>
            <a:stretch/>
          </p:blipFill>
          <p:spPr>
            <a:xfrm>
              <a:off x="702526" y="2051169"/>
              <a:ext cx="5890479" cy="484236"/>
            </a:xfrm>
            <a:prstGeom prst="rect">
              <a:avLst/>
            </a:prstGeom>
          </p:spPr>
        </p:pic>
        <p:pic>
          <p:nvPicPr>
            <p:cNvPr id="55" name="그림 54">
              <a:extLst>
                <a:ext uri="{FF2B5EF4-FFF2-40B4-BE49-F238E27FC236}">
                  <a16:creationId xmlns:a16="http://schemas.microsoft.com/office/drawing/2014/main" id="{9775956D-AFF6-42EC-B62E-B16D821C5D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14381" r="3208" b="45879"/>
            <a:stretch/>
          </p:blipFill>
          <p:spPr>
            <a:xfrm>
              <a:off x="702526" y="2535406"/>
              <a:ext cx="5890479" cy="1728339"/>
            </a:xfrm>
            <a:prstGeom prst="rect">
              <a:avLst/>
            </a:prstGeom>
          </p:spPr>
        </p:pic>
        <p:pic>
          <p:nvPicPr>
            <p:cNvPr id="56" name="그림 55">
              <a:extLst>
                <a:ext uri="{FF2B5EF4-FFF2-40B4-BE49-F238E27FC236}">
                  <a16:creationId xmlns:a16="http://schemas.microsoft.com/office/drawing/2014/main" id="{B38CE3F4-37EE-4895-A164-3D134F6CB1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67202" r="3208" b="29118"/>
            <a:stretch/>
          </p:blipFill>
          <p:spPr>
            <a:xfrm>
              <a:off x="702526" y="4213491"/>
              <a:ext cx="5890479" cy="180276"/>
            </a:xfrm>
            <a:prstGeom prst="rect">
              <a:avLst/>
            </a:prstGeom>
          </p:spPr>
        </p:pic>
      </p:grp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2F8EE05-EF54-4F0C-B654-34924C4E6348}"/>
              </a:ext>
            </a:extLst>
          </p:cNvPr>
          <p:cNvSpPr/>
          <p:nvPr/>
        </p:nvSpPr>
        <p:spPr bwMode="auto">
          <a:xfrm>
            <a:off x="6248473" y="3597457"/>
            <a:ext cx="2723394" cy="1250697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91440" tIns="4680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 latinLnBrk="0"/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&gt;&gt;&gt; </a:t>
            </a:r>
          </a:p>
          <a:p>
            <a:pPr algn="l" latinLnBrk="0"/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== RESTART: …==</a:t>
            </a:r>
          </a:p>
          <a:p>
            <a:pPr algn="l" latinLnBrk="0"/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sum= 5050</a:t>
            </a:r>
          </a:p>
          <a:p>
            <a:pPr algn="l" latinLnBrk="0"/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&gt;&gt;&gt; </a:t>
            </a:r>
          </a:p>
        </p:txBody>
      </p:sp>
    </p:spTree>
    <p:extLst>
      <p:ext uri="{BB962C8B-B14F-4D97-AF65-F5344CB8AC3E}">
        <p14:creationId xmlns:p14="http://schemas.microsoft.com/office/powerpoint/2010/main" val="39102547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16"/>
          <p:cNvSpPr>
            <a:spLocks noChangeArrowheads="1"/>
          </p:cNvSpPr>
          <p:nvPr/>
        </p:nvSpPr>
        <p:spPr bwMode="auto">
          <a:xfrm>
            <a:off x="589720" y="1061"/>
            <a:ext cx="8158993" cy="51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lvl="0" algn="l" defTabSz="1291174" eaLnBrk="1" fontAlgn="auto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for </a:t>
            </a:r>
            <a:r>
              <a:rPr kumimoji="0" lang="ko-KR" altLang="en-US" sz="2500" b="1" dirty="0" err="1">
                <a:solidFill>
                  <a:prstClr val="black"/>
                </a:solidFill>
                <a:latin typeface="나눔바른고딕"/>
                <a:ea typeface="나눔바른고딕"/>
              </a:rPr>
              <a:t>반복문</a:t>
            </a:r>
            <a:endParaRPr kumimoji="0" lang="ko-KR" altLang="en-US" sz="2500" b="1" dirty="0">
              <a:solidFill>
                <a:prstClr val="black"/>
              </a:solidFill>
              <a:latin typeface="나눔바른고딕"/>
              <a:ea typeface="나눔바른고딕"/>
            </a:endParaRPr>
          </a:p>
        </p:txBody>
      </p:sp>
      <p:sp>
        <p:nvSpPr>
          <p:cNvPr id="11" name="직사각형 10"/>
          <p:cNvSpPr>
            <a:spLocks noChangeArrowheads="1"/>
          </p:cNvSpPr>
          <p:nvPr/>
        </p:nvSpPr>
        <p:spPr bwMode="auto">
          <a:xfrm>
            <a:off x="-9414" y="-6890"/>
            <a:ext cx="604221" cy="530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marL="0" marR="0" lvl="0" indent="0" algn="ctr" defTabSz="1291174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3)</a:t>
            </a:r>
            <a:endParaRPr kumimoji="0" lang="ko-KR" alt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605C1318-573A-4955-8EA2-1A2510B3BF3D}"/>
              </a:ext>
            </a:extLst>
          </p:cNvPr>
          <p:cNvGrpSpPr/>
          <p:nvPr/>
        </p:nvGrpSpPr>
        <p:grpSpPr>
          <a:xfrm>
            <a:off x="1176138" y="748761"/>
            <a:ext cx="4975430" cy="515312"/>
            <a:chOff x="899064" y="1264073"/>
            <a:chExt cx="4975430" cy="515312"/>
          </a:xfrm>
        </p:grpSpPr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59CEE3FD-970A-4C5D-B9D9-7E44A2BFF2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9064" y="1264073"/>
              <a:ext cx="4975430" cy="515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29326" tIns="64664" rIns="129326" bIns="64664">
              <a:no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5pPr>
              <a:lvl6pPr marL="25146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6pPr>
              <a:lvl7pPr marL="29718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7pPr>
              <a:lvl8pPr marL="34290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8pPr>
              <a:lvl9pPr marL="38862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9pPr>
            </a:lstStyle>
            <a:p>
              <a:pPr algn="ctr" defTabSz="1291174" eaLnBrk="1" fontAlgn="auto" latinLnBrk="0" hangingPunct="1">
                <a:spcBef>
                  <a:spcPts val="600"/>
                </a:spcBef>
                <a:spcAft>
                  <a:spcPts val="0"/>
                </a:spcAft>
                <a:buFontTx/>
                <a:buNone/>
                <a:defRPr/>
              </a:pPr>
              <a:r>
                <a:rPr kumimoji="0" lang="ko-KR" altLang="en-US" sz="2500" b="1" dirty="0">
                  <a:solidFill>
                    <a:prstClr val="black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명령블록에 대하여 컬렉션을 하나씩 대입하여 실행함</a:t>
              </a:r>
            </a:p>
          </p:txBody>
        </p:sp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E71E6962-3AF0-40D2-890C-5C831F2A03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8607" y="1264073"/>
              <a:ext cx="273753" cy="205315"/>
            </a:xfrm>
            <a:prstGeom prst="rect">
              <a:avLst/>
            </a:prstGeom>
          </p:spPr>
        </p:pic>
        <p:pic>
          <p:nvPicPr>
            <p:cNvPr id="45" name="그림 44">
              <a:extLst>
                <a:ext uri="{FF2B5EF4-FFF2-40B4-BE49-F238E27FC236}">
                  <a16:creationId xmlns:a16="http://schemas.microsoft.com/office/drawing/2014/main" id="{E0D27002-F228-40EB-9949-A129999849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5346221" y="1264073"/>
              <a:ext cx="273753" cy="205315"/>
            </a:xfrm>
            <a:prstGeom prst="rect">
              <a:avLst/>
            </a:prstGeom>
          </p:spPr>
        </p:pic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B4AD5663-9033-48C9-B091-39DF6FDAFC3D}"/>
              </a:ext>
            </a:extLst>
          </p:cNvPr>
          <p:cNvGrpSpPr/>
          <p:nvPr/>
        </p:nvGrpSpPr>
        <p:grpSpPr>
          <a:xfrm>
            <a:off x="702526" y="1778196"/>
            <a:ext cx="5890479" cy="908807"/>
            <a:chOff x="702526" y="2051169"/>
            <a:chExt cx="5890479" cy="1556739"/>
          </a:xfrm>
        </p:grpSpPr>
        <p:pic>
          <p:nvPicPr>
            <p:cNvPr id="50" name="그림 49">
              <a:extLst>
                <a:ext uri="{FF2B5EF4-FFF2-40B4-BE49-F238E27FC236}">
                  <a16:creationId xmlns:a16="http://schemas.microsoft.com/office/drawing/2014/main" id="{7FF920A2-0DC4-4F05-A9F5-385C69B187F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4535" r="3208" b="85580"/>
            <a:stretch/>
          </p:blipFill>
          <p:spPr>
            <a:xfrm>
              <a:off x="702526" y="2051169"/>
              <a:ext cx="5890479" cy="484236"/>
            </a:xfrm>
            <a:prstGeom prst="rect">
              <a:avLst/>
            </a:prstGeom>
          </p:spPr>
        </p:pic>
        <p:pic>
          <p:nvPicPr>
            <p:cNvPr id="51" name="그림 50">
              <a:extLst>
                <a:ext uri="{FF2B5EF4-FFF2-40B4-BE49-F238E27FC236}">
                  <a16:creationId xmlns:a16="http://schemas.microsoft.com/office/drawing/2014/main" id="{7A2F0501-B879-45CA-8CBD-BFA099E6F3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14381" r="3208" b="45879"/>
            <a:stretch/>
          </p:blipFill>
          <p:spPr>
            <a:xfrm>
              <a:off x="702526" y="2535404"/>
              <a:ext cx="5890479" cy="907662"/>
            </a:xfrm>
            <a:prstGeom prst="rect">
              <a:avLst/>
            </a:prstGeom>
          </p:spPr>
        </p:pic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id="{C142FE50-2019-45C8-8AD2-3152E30D94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67202" r="3208" b="29118"/>
            <a:stretch/>
          </p:blipFill>
          <p:spPr>
            <a:xfrm>
              <a:off x="702526" y="3427632"/>
              <a:ext cx="5890479" cy="180276"/>
            </a:xfrm>
            <a:prstGeom prst="rect">
              <a:avLst/>
            </a:prstGeom>
          </p:spPr>
        </p:pic>
      </p:grp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A7425F18-1FE6-42F4-ACB7-767A5337D190}"/>
              </a:ext>
            </a:extLst>
          </p:cNvPr>
          <p:cNvSpPr/>
          <p:nvPr/>
        </p:nvSpPr>
        <p:spPr bwMode="auto">
          <a:xfrm>
            <a:off x="702525" y="1975219"/>
            <a:ext cx="5753933" cy="659909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91440" tIns="4680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 latinLnBrk="0"/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for</a:t>
            </a:r>
            <a:r>
              <a:rPr lang="ko-KR" altLang="en-US" sz="1600" dirty="0">
                <a:latin typeface="Consolas" panose="020B0609020204030204" pitchFamily="49" charset="0"/>
                <a:ea typeface="굴림" panose="020B0600000101010101" pitchFamily="50" charset="-127"/>
              </a:rPr>
              <a:t> 변수 </a:t>
            </a:r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in </a:t>
            </a:r>
            <a:r>
              <a:rPr lang="ko-KR" altLang="en-US" sz="1600" dirty="0">
                <a:latin typeface="Consolas" panose="020B0609020204030204" pitchFamily="49" charset="0"/>
                <a:ea typeface="굴림" panose="020B0600000101010101" pitchFamily="50" charset="-127"/>
              </a:rPr>
              <a:t>컬렉션</a:t>
            </a:r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:</a:t>
            </a:r>
          </a:p>
          <a:p>
            <a:pPr algn="l" latinLnBrk="0"/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    </a:t>
            </a:r>
            <a:r>
              <a:rPr lang="ko-KR" altLang="en-US" sz="1600" dirty="0">
                <a:latin typeface="Consolas" panose="020B0609020204030204" pitchFamily="49" charset="0"/>
                <a:ea typeface="굴림" panose="020B0600000101010101" pitchFamily="50" charset="-127"/>
              </a:rPr>
              <a:t>명령블록</a:t>
            </a:r>
            <a:endParaRPr lang="en-US" altLang="ko-KR" sz="1600" dirty="0">
              <a:latin typeface="Consolas" panose="020B0609020204030204" pitchFamily="49" charset="0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523857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16"/>
          <p:cNvSpPr>
            <a:spLocks noChangeArrowheads="1"/>
          </p:cNvSpPr>
          <p:nvPr/>
        </p:nvSpPr>
        <p:spPr bwMode="auto">
          <a:xfrm>
            <a:off x="589720" y="1061"/>
            <a:ext cx="8158993" cy="51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lvl="0" algn="l" defTabSz="1291174" eaLnBrk="1" fontAlgn="auto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for </a:t>
            </a:r>
            <a:r>
              <a:rPr kumimoji="0" lang="ko-KR" altLang="en-US" sz="2500" b="1" dirty="0" err="1">
                <a:solidFill>
                  <a:prstClr val="black"/>
                </a:solidFill>
                <a:latin typeface="나눔바른고딕"/>
                <a:ea typeface="나눔바른고딕"/>
              </a:rPr>
              <a:t>반복문</a:t>
            </a:r>
            <a:endParaRPr kumimoji="0" lang="ko-KR" altLang="en-US" sz="2500" b="1" dirty="0">
              <a:solidFill>
                <a:prstClr val="black"/>
              </a:solidFill>
              <a:latin typeface="나눔바른고딕"/>
              <a:ea typeface="나눔바른고딕"/>
            </a:endParaRPr>
          </a:p>
        </p:txBody>
      </p:sp>
      <p:sp>
        <p:nvSpPr>
          <p:cNvPr id="11" name="직사각형 10"/>
          <p:cNvSpPr>
            <a:spLocks noChangeArrowheads="1"/>
          </p:cNvSpPr>
          <p:nvPr/>
        </p:nvSpPr>
        <p:spPr bwMode="auto">
          <a:xfrm>
            <a:off x="-9414" y="-6890"/>
            <a:ext cx="604221" cy="530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marL="0" marR="0" lvl="0" indent="0" algn="ctr" defTabSz="1291174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3)</a:t>
            </a:r>
            <a:endParaRPr kumimoji="0" lang="ko-KR" alt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A64D009F-0780-4284-B2DF-3FA197822477}"/>
              </a:ext>
            </a:extLst>
          </p:cNvPr>
          <p:cNvGrpSpPr/>
          <p:nvPr/>
        </p:nvGrpSpPr>
        <p:grpSpPr>
          <a:xfrm>
            <a:off x="696711" y="1942854"/>
            <a:ext cx="7944052" cy="3029664"/>
            <a:chOff x="696711" y="700088"/>
            <a:chExt cx="8052002" cy="3029664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087D22CF-732C-4B58-AD12-E755E4265268}"/>
                </a:ext>
              </a:extLst>
            </p:cNvPr>
            <p:cNvGrpSpPr/>
            <p:nvPr/>
          </p:nvGrpSpPr>
          <p:grpSpPr>
            <a:xfrm>
              <a:off x="696711" y="700088"/>
              <a:ext cx="8052002" cy="282692"/>
              <a:chOff x="696711" y="700088"/>
              <a:chExt cx="8052002" cy="282692"/>
            </a:xfrm>
          </p:grpSpPr>
          <p:pic>
            <p:nvPicPr>
              <p:cNvPr id="21" name="그림 20">
                <a:extLst>
                  <a:ext uri="{FF2B5EF4-FFF2-40B4-BE49-F238E27FC236}">
                    <a16:creationId xmlns:a16="http://schemas.microsoft.com/office/drawing/2014/main" id="{D7D816DE-0153-4DF8-BD40-8CC97D8CC69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053" t="4535" r="3208" b="85580"/>
              <a:stretch/>
            </p:blipFill>
            <p:spPr>
              <a:xfrm>
                <a:off x="696711" y="700088"/>
                <a:ext cx="8052001" cy="282692"/>
              </a:xfrm>
              <a:prstGeom prst="rect">
                <a:avLst/>
              </a:prstGeom>
            </p:spPr>
          </p:pic>
          <p:pic>
            <p:nvPicPr>
              <p:cNvPr id="22" name="그림 21">
                <a:extLst>
                  <a:ext uri="{FF2B5EF4-FFF2-40B4-BE49-F238E27FC236}">
                    <a16:creationId xmlns:a16="http://schemas.microsoft.com/office/drawing/2014/main" id="{480AD194-4622-446D-9962-9D941CB405B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3876" t="4535" r="3208" b="85580"/>
              <a:stretch/>
            </p:blipFill>
            <p:spPr>
              <a:xfrm>
                <a:off x="7496028" y="700088"/>
                <a:ext cx="1252685" cy="282692"/>
              </a:xfrm>
              <a:prstGeom prst="rect">
                <a:avLst/>
              </a:prstGeom>
            </p:spPr>
          </p:pic>
        </p:grp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4254FC91-255E-4B8E-A195-E662F9276E3F}"/>
                </a:ext>
              </a:extLst>
            </p:cNvPr>
            <p:cNvGrpSpPr/>
            <p:nvPr/>
          </p:nvGrpSpPr>
          <p:grpSpPr>
            <a:xfrm>
              <a:off x="696711" y="982776"/>
              <a:ext cx="8052002" cy="2641733"/>
              <a:chOff x="696711" y="982776"/>
              <a:chExt cx="8052002" cy="2641733"/>
            </a:xfrm>
          </p:grpSpPr>
          <p:pic>
            <p:nvPicPr>
              <p:cNvPr id="19" name="그림 18">
                <a:extLst>
                  <a:ext uri="{FF2B5EF4-FFF2-40B4-BE49-F238E27FC236}">
                    <a16:creationId xmlns:a16="http://schemas.microsoft.com/office/drawing/2014/main" id="{C4895D23-3723-48D1-8A00-426E691FD3D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053" t="14381" r="3208" b="45879"/>
              <a:stretch/>
            </p:blipFill>
            <p:spPr>
              <a:xfrm>
                <a:off x="696711" y="982776"/>
                <a:ext cx="8052001" cy="2641733"/>
              </a:xfrm>
              <a:prstGeom prst="rect">
                <a:avLst/>
              </a:prstGeom>
            </p:spPr>
          </p:pic>
          <p:pic>
            <p:nvPicPr>
              <p:cNvPr id="20" name="그림 19">
                <a:extLst>
                  <a:ext uri="{FF2B5EF4-FFF2-40B4-BE49-F238E27FC236}">
                    <a16:creationId xmlns:a16="http://schemas.microsoft.com/office/drawing/2014/main" id="{8D757373-820C-4E28-974A-D322AC89BC1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9683" t="15631" r="3207" b="64920"/>
              <a:stretch/>
            </p:blipFill>
            <p:spPr>
              <a:xfrm>
                <a:off x="8059138" y="982777"/>
                <a:ext cx="689575" cy="2632207"/>
              </a:xfrm>
              <a:prstGeom prst="rect">
                <a:avLst/>
              </a:prstGeom>
            </p:spPr>
          </p:pic>
        </p:grp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30D9D140-DEF9-4706-9CDF-7D607CC6152F}"/>
                </a:ext>
              </a:extLst>
            </p:cNvPr>
            <p:cNvGrpSpPr/>
            <p:nvPr/>
          </p:nvGrpSpPr>
          <p:grpSpPr>
            <a:xfrm>
              <a:off x="696711" y="3624509"/>
              <a:ext cx="8052002" cy="105243"/>
              <a:chOff x="696711" y="3624509"/>
              <a:chExt cx="8052002" cy="105243"/>
            </a:xfrm>
          </p:grpSpPr>
          <p:pic>
            <p:nvPicPr>
              <p:cNvPr id="17" name="그림 16">
                <a:extLst>
                  <a:ext uri="{FF2B5EF4-FFF2-40B4-BE49-F238E27FC236}">
                    <a16:creationId xmlns:a16="http://schemas.microsoft.com/office/drawing/2014/main" id="{240CF6BE-D8A8-44E9-AB0C-3078E71E1DD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053" t="67202" r="3208" b="29118"/>
              <a:stretch/>
            </p:blipFill>
            <p:spPr>
              <a:xfrm>
                <a:off x="696711" y="3624509"/>
                <a:ext cx="8052001" cy="105243"/>
              </a:xfrm>
              <a:prstGeom prst="rect">
                <a:avLst/>
              </a:prstGeom>
            </p:spPr>
          </p:pic>
          <p:pic>
            <p:nvPicPr>
              <p:cNvPr id="18" name="그림 17">
                <a:extLst>
                  <a:ext uri="{FF2B5EF4-FFF2-40B4-BE49-F238E27FC236}">
                    <a16:creationId xmlns:a16="http://schemas.microsoft.com/office/drawing/2014/main" id="{EC83B470-199B-437F-B1A8-EFE65C68FFC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8678" t="67070" r="3208" b="29249"/>
              <a:stretch/>
            </p:blipFill>
            <p:spPr>
              <a:xfrm>
                <a:off x="7961778" y="3624509"/>
                <a:ext cx="786935" cy="105243"/>
              </a:xfrm>
              <a:prstGeom prst="rect">
                <a:avLst/>
              </a:prstGeom>
            </p:spPr>
          </p:pic>
        </p:grpSp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953E004-3EAC-4CB2-8A93-41D8732DF43D}"/>
              </a:ext>
            </a:extLst>
          </p:cNvPr>
          <p:cNvSpPr/>
          <p:nvPr/>
        </p:nvSpPr>
        <p:spPr bwMode="auto">
          <a:xfrm>
            <a:off x="702525" y="2148755"/>
            <a:ext cx="6861250" cy="659909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91440" tIns="4680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 latinLnBrk="0"/>
            <a:r>
              <a:rPr lang="en-US" altLang="ko-KR" sz="1600" spc="-150" dirty="0">
                <a:latin typeface="Consolas" panose="020B0609020204030204" pitchFamily="49" charset="0"/>
                <a:ea typeface="굴림" panose="020B0600000101010101" pitchFamily="50" charset="-127"/>
              </a:rPr>
              <a:t>&gt;&gt;&gt; </a:t>
            </a:r>
            <a:r>
              <a:rPr lang="en-US" altLang="ko-KR" sz="1600" spc="-150" dirty="0" err="1">
                <a:latin typeface="Consolas" panose="020B0609020204030204" pitchFamily="49" charset="0"/>
                <a:ea typeface="굴림" panose="020B0600000101010101" pitchFamily="50" charset="-127"/>
              </a:rPr>
              <a:t>i</a:t>
            </a:r>
            <a:r>
              <a:rPr lang="en-US" altLang="ko-KR" sz="1600" spc="-150" dirty="0">
                <a:latin typeface="Consolas" panose="020B0609020204030204" pitchFamily="49" charset="0"/>
                <a:ea typeface="굴림" panose="020B0600000101010101" pitchFamily="50" charset="-127"/>
              </a:rPr>
              <a:t>=0</a:t>
            </a:r>
          </a:p>
          <a:p>
            <a:pPr algn="l" latinLnBrk="0"/>
            <a:r>
              <a:rPr lang="en-US" altLang="ko-KR" sz="1600" spc="-150" dirty="0">
                <a:latin typeface="Consolas" panose="020B0609020204030204" pitchFamily="49" charset="0"/>
                <a:ea typeface="굴림" panose="020B0600000101010101" pitchFamily="50" charset="-127"/>
              </a:rPr>
              <a:t>&gt;&gt;&gt; for a in ["1",2,"3",55]:</a:t>
            </a:r>
          </a:p>
          <a:p>
            <a:pPr algn="l" latinLnBrk="0"/>
            <a:r>
              <a:rPr lang="en-US" altLang="ko-KR" sz="1600" spc="-150" dirty="0">
                <a:latin typeface="Consolas" panose="020B0609020204030204" pitchFamily="49" charset="0"/>
                <a:ea typeface="굴림" panose="020B0600000101010101" pitchFamily="50" charset="-127"/>
              </a:rPr>
              <a:t>	print("a[",</a:t>
            </a:r>
            <a:r>
              <a:rPr lang="en-US" altLang="ko-KR" sz="1600" spc="-150" dirty="0" err="1">
                <a:latin typeface="Consolas" panose="020B0609020204030204" pitchFamily="49" charset="0"/>
                <a:ea typeface="굴림" panose="020B0600000101010101" pitchFamily="50" charset="-127"/>
              </a:rPr>
              <a:t>i</a:t>
            </a:r>
            <a:r>
              <a:rPr lang="en-US" altLang="ko-KR" sz="1600" spc="-150" dirty="0">
                <a:latin typeface="Consolas" panose="020B0609020204030204" pitchFamily="49" charset="0"/>
                <a:ea typeface="굴림" panose="020B0600000101010101" pitchFamily="50" charset="-127"/>
              </a:rPr>
              <a:t>,"] </a:t>
            </a:r>
            <a:r>
              <a:rPr lang="ko-KR" altLang="en-US" sz="1600" spc="-150" dirty="0">
                <a:latin typeface="Consolas" panose="020B0609020204030204" pitchFamily="49" charset="0"/>
                <a:ea typeface="굴림" panose="020B0600000101010101" pitchFamily="50" charset="-127"/>
              </a:rPr>
              <a:t>자료형</a:t>
            </a:r>
            <a:r>
              <a:rPr lang="en-US" altLang="ko-KR" sz="1600" spc="-150" dirty="0">
                <a:latin typeface="Consolas" panose="020B0609020204030204" pitchFamily="49" charset="0"/>
                <a:ea typeface="굴림" panose="020B0600000101010101" pitchFamily="50" charset="-127"/>
              </a:rPr>
              <a:t>:",type(a)," </a:t>
            </a:r>
            <a:r>
              <a:rPr lang="ko-KR" altLang="en-US" sz="1600" spc="-150" dirty="0">
                <a:latin typeface="Consolas" panose="020B0609020204030204" pitchFamily="49" charset="0"/>
                <a:ea typeface="굴림" panose="020B0600000101010101" pitchFamily="50" charset="-127"/>
              </a:rPr>
              <a:t>값</a:t>
            </a:r>
            <a:r>
              <a:rPr lang="en-US" altLang="ko-KR" sz="1600" spc="-150" dirty="0">
                <a:latin typeface="Consolas" panose="020B0609020204030204" pitchFamily="49" charset="0"/>
                <a:ea typeface="굴림" panose="020B0600000101010101" pitchFamily="50" charset="-127"/>
              </a:rPr>
              <a:t>:",a)</a:t>
            </a:r>
          </a:p>
          <a:p>
            <a:pPr algn="l" latinLnBrk="0"/>
            <a:r>
              <a:rPr lang="en-US" altLang="ko-KR" sz="1600" spc="-150" dirty="0">
                <a:latin typeface="Consolas" panose="020B0609020204030204" pitchFamily="49" charset="0"/>
                <a:ea typeface="굴림" panose="020B0600000101010101" pitchFamily="50" charset="-127"/>
              </a:rPr>
              <a:t>	</a:t>
            </a:r>
            <a:r>
              <a:rPr lang="en-US" altLang="ko-KR" sz="1600" spc="-150" dirty="0" err="1">
                <a:latin typeface="Consolas" panose="020B0609020204030204" pitchFamily="49" charset="0"/>
                <a:ea typeface="굴림" panose="020B0600000101010101" pitchFamily="50" charset="-127"/>
              </a:rPr>
              <a:t>i</a:t>
            </a:r>
            <a:r>
              <a:rPr lang="en-US" altLang="ko-KR" sz="1600" spc="-150" dirty="0">
                <a:latin typeface="Consolas" panose="020B0609020204030204" pitchFamily="49" charset="0"/>
                <a:ea typeface="굴림" panose="020B0600000101010101" pitchFamily="50" charset="-127"/>
              </a:rPr>
              <a:t>+=1</a:t>
            </a:r>
          </a:p>
          <a:p>
            <a:pPr algn="l" latinLnBrk="0"/>
            <a:endParaRPr lang="en-US" altLang="ko-KR" sz="1600" spc="-150" dirty="0">
              <a:latin typeface="Consolas" panose="020B0609020204030204" pitchFamily="49" charset="0"/>
              <a:ea typeface="굴림" panose="020B0600000101010101" pitchFamily="50" charset="-127"/>
            </a:endParaRPr>
          </a:p>
          <a:p>
            <a:pPr algn="l" latinLnBrk="0"/>
            <a:r>
              <a:rPr lang="en-US" altLang="ko-KR" sz="1600" spc="-150" dirty="0">
                <a:latin typeface="Consolas" panose="020B0609020204030204" pitchFamily="49" charset="0"/>
                <a:ea typeface="굴림" panose="020B0600000101010101" pitchFamily="50" charset="-127"/>
              </a:rPr>
              <a:t>	</a:t>
            </a:r>
          </a:p>
          <a:p>
            <a:pPr algn="l" latinLnBrk="0"/>
            <a:r>
              <a:rPr lang="en-US" altLang="ko-KR" sz="1600" spc="-150" dirty="0">
                <a:latin typeface="Consolas" panose="020B0609020204030204" pitchFamily="49" charset="0"/>
                <a:ea typeface="굴림" panose="020B0600000101010101" pitchFamily="50" charset="-127"/>
              </a:rPr>
              <a:t>a[ 0 ] </a:t>
            </a:r>
            <a:r>
              <a:rPr lang="ko-KR" altLang="en-US" sz="1600" spc="-150" dirty="0">
                <a:latin typeface="Consolas" panose="020B0609020204030204" pitchFamily="49" charset="0"/>
                <a:ea typeface="굴림" panose="020B0600000101010101" pitchFamily="50" charset="-127"/>
              </a:rPr>
              <a:t>자료형</a:t>
            </a:r>
            <a:r>
              <a:rPr lang="en-US" altLang="ko-KR" sz="1600" spc="-150" dirty="0">
                <a:latin typeface="Consolas" panose="020B0609020204030204" pitchFamily="49" charset="0"/>
                <a:ea typeface="굴림" panose="020B0600000101010101" pitchFamily="50" charset="-127"/>
              </a:rPr>
              <a:t>: &lt;class 'str'&gt;  </a:t>
            </a:r>
            <a:r>
              <a:rPr lang="ko-KR" altLang="en-US" sz="1600" spc="-150" dirty="0">
                <a:latin typeface="Consolas" panose="020B0609020204030204" pitchFamily="49" charset="0"/>
                <a:ea typeface="굴림" panose="020B0600000101010101" pitchFamily="50" charset="-127"/>
              </a:rPr>
              <a:t>값</a:t>
            </a:r>
            <a:r>
              <a:rPr lang="en-US" altLang="ko-KR" sz="1600" spc="-150" dirty="0">
                <a:latin typeface="Consolas" panose="020B0609020204030204" pitchFamily="49" charset="0"/>
                <a:ea typeface="굴림" panose="020B0600000101010101" pitchFamily="50" charset="-127"/>
              </a:rPr>
              <a:t>: 1</a:t>
            </a:r>
          </a:p>
          <a:p>
            <a:pPr algn="l" latinLnBrk="0"/>
            <a:r>
              <a:rPr lang="en-US" altLang="ko-KR" sz="1600" spc="-150" dirty="0">
                <a:latin typeface="Consolas" panose="020B0609020204030204" pitchFamily="49" charset="0"/>
                <a:ea typeface="굴림" panose="020B0600000101010101" pitchFamily="50" charset="-127"/>
              </a:rPr>
              <a:t>a[ 1 ] </a:t>
            </a:r>
            <a:r>
              <a:rPr lang="ko-KR" altLang="en-US" sz="1600" spc="-150" dirty="0">
                <a:latin typeface="Consolas" panose="020B0609020204030204" pitchFamily="49" charset="0"/>
                <a:ea typeface="굴림" panose="020B0600000101010101" pitchFamily="50" charset="-127"/>
              </a:rPr>
              <a:t>자료형</a:t>
            </a:r>
            <a:r>
              <a:rPr lang="en-US" altLang="ko-KR" sz="1600" spc="-150" dirty="0">
                <a:latin typeface="Consolas" panose="020B0609020204030204" pitchFamily="49" charset="0"/>
                <a:ea typeface="굴림" panose="020B0600000101010101" pitchFamily="50" charset="-127"/>
              </a:rPr>
              <a:t>: &lt;class 'int'&gt;  </a:t>
            </a:r>
            <a:r>
              <a:rPr lang="ko-KR" altLang="en-US" sz="1600" spc="-150" dirty="0">
                <a:latin typeface="Consolas" panose="020B0609020204030204" pitchFamily="49" charset="0"/>
                <a:ea typeface="굴림" panose="020B0600000101010101" pitchFamily="50" charset="-127"/>
              </a:rPr>
              <a:t>값</a:t>
            </a:r>
            <a:r>
              <a:rPr lang="en-US" altLang="ko-KR" sz="1600" spc="-150" dirty="0">
                <a:latin typeface="Consolas" panose="020B0609020204030204" pitchFamily="49" charset="0"/>
                <a:ea typeface="굴림" panose="020B0600000101010101" pitchFamily="50" charset="-127"/>
              </a:rPr>
              <a:t>: 2</a:t>
            </a:r>
          </a:p>
          <a:p>
            <a:pPr algn="l" latinLnBrk="0"/>
            <a:r>
              <a:rPr lang="en-US" altLang="ko-KR" sz="1600" spc="-150" dirty="0">
                <a:latin typeface="Consolas" panose="020B0609020204030204" pitchFamily="49" charset="0"/>
                <a:ea typeface="굴림" panose="020B0600000101010101" pitchFamily="50" charset="-127"/>
              </a:rPr>
              <a:t>a[ 2 ] </a:t>
            </a:r>
            <a:r>
              <a:rPr lang="ko-KR" altLang="en-US" sz="1600" spc="-150" dirty="0">
                <a:latin typeface="Consolas" panose="020B0609020204030204" pitchFamily="49" charset="0"/>
                <a:ea typeface="굴림" panose="020B0600000101010101" pitchFamily="50" charset="-127"/>
              </a:rPr>
              <a:t>자료형</a:t>
            </a:r>
            <a:r>
              <a:rPr lang="en-US" altLang="ko-KR" sz="1600" spc="-150" dirty="0">
                <a:latin typeface="Consolas" panose="020B0609020204030204" pitchFamily="49" charset="0"/>
                <a:ea typeface="굴림" panose="020B0600000101010101" pitchFamily="50" charset="-127"/>
              </a:rPr>
              <a:t>: &lt;class 'str'&gt;  </a:t>
            </a:r>
            <a:r>
              <a:rPr lang="ko-KR" altLang="en-US" sz="1600" spc="-150" dirty="0">
                <a:latin typeface="Consolas" panose="020B0609020204030204" pitchFamily="49" charset="0"/>
                <a:ea typeface="굴림" panose="020B0600000101010101" pitchFamily="50" charset="-127"/>
              </a:rPr>
              <a:t>값</a:t>
            </a:r>
            <a:r>
              <a:rPr lang="en-US" altLang="ko-KR" sz="1600" spc="-150" dirty="0">
                <a:latin typeface="Consolas" panose="020B0609020204030204" pitchFamily="49" charset="0"/>
                <a:ea typeface="굴림" panose="020B0600000101010101" pitchFamily="50" charset="-127"/>
              </a:rPr>
              <a:t>: 3</a:t>
            </a:r>
          </a:p>
          <a:p>
            <a:pPr algn="l" latinLnBrk="0"/>
            <a:r>
              <a:rPr lang="en-US" altLang="ko-KR" sz="1600" spc="-150" dirty="0">
                <a:latin typeface="Consolas" panose="020B0609020204030204" pitchFamily="49" charset="0"/>
                <a:ea typeface="굴림" panose="020B0600000101010101" pitchFamily="50" charset="-127"/>
              </a:rPr>
              <a:t>a[ 3 ] </a:t>
            </a:r>
            <a:r>
              <a:rPr lang="ko-KR" altLang="en-US" sz="1600" spc="-150" dirty="0">
                <a:latin typeface="Consolas" panose="020B0609020204030204" pitchFamily="49" charset="0"/>
                <a:ea typeface="굴림" panose="020B0600000101010101" pitchFamily="50" charset="-127"/>
              </a:rPr>
              <a:t>자료형</a:t>
            </a:r>
            <a:r>
              <a:rPr lang="en-US" altLang="ko-KR" sz="1600" spc="-150" dirty="0">
                <a:latin typeface="Consolas" panose="020B0609020204030204" pitchFamily="49" charset="0"/>
                <a:ea typeface="굴림" panose="020B0600000101010101" pitchFamily="50" charset="-127"/>
              </a:rPr>
              <a:t>: &lt;class 'int'&gt;  </a:t>
            </a:r>
            <a:r>
              <a:rPr lang="ko-KR" altLang="en-US" sz="1600" spc="-150" dirty="0">
                <a:latin typeface="Consolas" panose="020B0609020204030204" pitchFamily="49" charset="0"/>
                <a:ea typeface="굴림" panose="020B0600000101010101" pitchFamily="50" charset="-127"/>
              </a:rPr>
              <a:t>값</a:t>
            </a:r>
            <a:r>
              <a:rPr lang="en-US" altLang="ko-KR" sz="1600" spc="-150" dirty="0">
                <a:latin typeface="Consolas" panose="020B0609020204030204" pitchFamily="49" charset="0"/>
                <a:ea typeface="굴림" panose="020B0600000101010101" pitchFamily="50" charset="-127"/>
              </a:rPr>
              <a:t>: 55</a:t>
            </a:r>
          </a:p>
          <a:p>
            <a:pPr algn="l" latinLnBrk="0"/>
            <a:r>
              <a:rPr lang="en-US" altLang="ko-KR" sz="1600" spc="-150" dirty="0">
                <a:latin typeface="Consolas" panose="020B0609020204030204" pitchFamily="49" charset="0"/>
                <a:ea typeface="굴림" panose="020B0600000101010101" pitchFamily="50" charset="-127"/>
              </a:rPr>
              <a:t>&gt;&gt;&gt; 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47F9A25B-67D2-4592-A001-DB5146DECAB2}"/>
              </a:ext>
            </a:extLst>
          </p:cNvPr>
          <p:cNvSpPr/>
          <p:nvPr/>
        </p:nvSpPr>
        <p:spPr bwMode="auto">
          <a:xfrm>
            <a:off x="1255311" y="700859"/>
            <a:ext cx="7385452" cy="497175"/>
          </a:xfrm>
          <a:prstGeom prst="rect">
            <a:avLst/>
          </a:prstGeom>
          <a:solidFill>
            <a:srgbClr val="E2E2E2"/>
          </a:solidFill>
          <a:ln w="12700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108000" tIns="45720" rIns="10800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l" defTabSz="1291174" fontAlgn="auto" latinLnBrk="0">
              <a:spcBef>
                <a:spcPts val="600"/>
              </a:spcBef>
              <a:spcAft>
                <a:spcPts val="0"/>
              </a:spcAft>
            </a:pPr>
            <a:r>
              <a:rPr kumimoji="0" lang="en-US" altLang="ko-KR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</a:t>
            </a: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는 컬렉션 </a:t>
            </a:r>
            <a:r>
              <a:rPr kumimoji="0" lang="en-US" altLang="ko-KR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["1",2,"3",55]</a:t>
            </a: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하나씩 가지고 </a:t>
            </a:r>
            <a:r>
              <a:rPr kumimoji="0" lang="en-US" altLang="ko-KR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for</a:t>
            </a: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루프를 수행</a:t>
            </a: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BCDC5A6E-83D0-4CA3-8667-CCAD202A51FF}"/>
              </a:ext>
            </a:extLst>
          </p:cNvPr>
          <p:cNvGrpSpPr/>
          <p:nvPr/>
        </p:nvGrpSpPr>
        <p:grpSpPr>
          <a:xfrm>
            <a:off x="719572" y="700860"/>
            <a:ext cx="507705" cy="497174"/>
            <a:chOff x="593089" y="1058864"/>
            <a:chExt cx="507705" cy="497174"/>
          </a:xfrm>
        </p:grpSpPr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A983E0CB-D616-43F6-94AC-57CC074F02ED}"/>
                </a:ext>
              </a:extLst>
            </p:cNvPr>
            <p:cNvSpPr/>
            <p:nvPr/>
          </p:nvSpPr>
          <p:spPr bwMode="auto">
            <a:xfrm>
              <a:off x="593089" y="1058864"/>
              <a:ext cx="507705" cy="497174"/>
            </a:xfrm>
            <a:prstGeom prst="rect">
              <a:avLst/>
            </a:prstGeom>
            <a:solidFill>
              <a:srgbClr val="0CA0C7"/>
            </a:solidFill>
            <a:ln w="12700" cap="flat" cmpd="sng" algn="ctr">
              <a:noFill/>
              <a:prstDash val="solid"/>
              <a:miter lim="800000"/>
              <a:headEnd type="none" w="sm" len="sm"/>
              <a:tailEnd type="non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 defTabSz="685800" fontAlgn="auto" latinLnBrk="0">
                <a:spcBef>
                  <a:spcPts val="600"/>
                </a:spcBef>
                <a:spcAft>
                  <a:spcPts val="0"/>
                </a:spcAft>
                <a:defRPr/>
              </a:pPr>
              <a:endParaRPr kumimoji="0" lang="ko-KR" altLang="en-US" sz="1350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55" name="그림 54">
              <a:extLst>
                <a:ext uri="{FF2B5EF4-FFF2-40B4-BE49-F238E27FC236}">
                  <a16:creationId xmlns:a16="http://schemas.microsoft.com/office/drawing/2014/main" id="{0CE02AB9-1892-490D-BD4C-374E40CE320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8744" y="1208174"/>
              <a:ext cx="258835" cy="223134"/>
            </a:xfrm>
            <a:prstGeom prst="rect">
              <a:avLst/>
            </a:prstGeom>
          </p:spPr>
        </p:pic>
      </p:grp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247B81BB-C350-48A9-A2C5-2F3635063412}"/>
              </a:ext>
            </a:extLst>
          </p:cNvPr>
          <p:cNvSpPr/>
          <p:nvPr/>
        </p:nvSpPr>
        <p:spPr bwMode="auto">
          <a:xfrm>
            <a:off x="1255311" y="1299547"/>
            <a:ext cx="7385452" cy="497175"/>
          </a:xfrm>
          <a:prstGeom prst="rect">
            <a:avLst/>
          </a:prstGeom>
          <a:solidFill>
            <a:srgbClr val="E2E2E2"/>
          </a:solidFill>
          <a:ln w="12700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108000" tIns="45720" rIns="10800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l" defTabSz="1291174" fontAlgn="auto" latinLnBrk="0">
              <a:spcBef>
                <a:spcPts val="600"/>
              </a:spcBef>
              <a:spcAft>
                <a:spcPts val="0"/>
              </a:spcAft>
            </a:pP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컬렉션 값을 다 수행하면 반복블록을 탈출</a:t>
            </a:r>
            <a:r>
              <a:rPr kumimoji="0" lang="en-US" altLang="ko-KR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총 </a:t>
            </a:r>
            <a:r>
              <a:rPr kumimoji="0" lang="en-US" altLang="ko-KR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</a:t>
            </a: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 실행</a:t>
            </a:r>
            <a:r>
              <a:rPr kumimoji="0" lang="en-US" altLang="ko-KR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kumimoji="0" lang="ko-KR" altLang="en-US" b="1" kern="0" dirty="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30A3DA2B-35C7-4B89-BEF4-CA15D8D39382}"/>
              </a:ext>
            </a:extLst>
          </p:cNvPr>
          <p:cNvGrpSpPr/>
          <p:nvPr/>
        </p:nvGrpSpPr>
        <p:grpSpPr>
          <a:xfrm>
            <a:off x="719572" y="1299548"/>
            <a:ext cx="507705" cy="497174"/>
            <a:chOff x="593089" y="1058864"/>
            <a:chExt cx="507705" cy="497174"/>
          </a:xfrm>
        </p:grpSpPr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F2ACFF7B-B008-480A-A134-62C051ACCF0E}"/>
                </a:ext>
              </a:extLst>
            </p:cNvPr>
            <p:cNvSpPr/>
            <p:nvPr/>
          </p:nvSpPr>
          <p:spPr bwMode="auto">
            <a:xfrm>
              <a:off x="593089" y="1058864"/>
              <a:ext cx="507705" cy="497174"/>
            </a:xfrm>
            <a:prstGeom prst="rect">
              <a:avLst/>
            </a:prstGeom>
            <a:solidFill>
              <a:srgbClr val="0CA0C7"/>
            </a:solidFill>
            <a:ln w="12700" cap="flat" cmpd="sng" algn="ctr">
              <a:noFill/>
              <a:prstDash val="solid"/>
              <a:miter lim="800000"/>
              <a:headEnd type="none" w="sm" len="sm"/>
              <a:tailEnd type="non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 defTabSz="685800" fontAlgn="auto" latinLnBrk="0">
                <a:spcBef>
                  <a:spcPts val="600"/>
                </a:spcBef>
                <a:spcAft>
                  <a:spcPts val="0"/>
                </a:spcAft>
                <a:defRPr/>
              </a:pPr>
              <a:endParaRPr kumimoji="0" lang="ko-KR" altLang="en-US" sz="1350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1EB9BB3F-427C-47DD-997B-26DE5DE1247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8744" y="1208174"/>
              <a:ext cx="258835" cy="223134"/>
            </a:xfrm>
            <a:prstGeom prst="rect">
              <a:avLst/>
            </a:prstGeom>
          </p:spPr>
        </p:pic>
      </p:grpSp>
      <p:grpSp>
        <p:nvGrpSpPr>
          <p:cNvPr id="62" name="그룹 13">
            <a:extLst>
              <a:ext uri="{FF2B5EF4-FFF2-40B4-BE49-F238E27FC236}">
                <a16:creationId xmlns:a16="http://schemas.microsoft.com/office/drawing/2014/main" id="{F7EE0F86-39AF-4798-A927-72E887834801}"/>
              </a:ext>
            </a:extLst>
          </p:cNvPr>
          <p:cNvGrpSpPr>
            <a:grpSpLocks/>
          </p:cNvGrpSpPr>
          <p:nvPr/>
        </p:nvGrpSpPr>
        <p:grpSpPr bwMode="auto">
          <a:xfrm>
            <a:off x="5803656" y="2501572"/>
            <a:ext cx="2490787" cy="541338"/>
            <a:chOff x="2707282" y="3068960"/>
            <a:chExt cx="2490320" cy="864096"/>
          </a:xfrm>
        </p:grpSpPr>
        <p:sp>
          <p:nvSpPr>
            <p:cNvPr id="63" name="타원 62">
              <a:extLst>
                <a:ext uri="{FF2B5EF4-FFF2-40B4-BE49-F238E27FC236}">
                  <a16:creationId xmlns:a16="http://schemas.microsoft.com/office/drawing/2014/main" id="{07E5513E-5E9B-433F-8562-48FB826F5257}"/>
                </a:ext>
              </a:extLst>
            </p:cNvPr>
            <p:cNvSpPr/>
            <p:nvPr/>
          </p:nvSpPr>
          <p:spPr>
            <a:xfrm>
              <a:off x="2772357" y="3068960"/>
              <a:ext cx="423784" cy="864096"/>
            </a:xfrm>
            <a:prstGeom prst="ellipse">
              <a:avLst/>
            </a:prstGeom>
            <a:noFill/>
            <a:ln>
              <a:solidFill>
                <a:srgbClr val="0CA0C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200" dirty="0">
                  <a:solidFill>
                    <a:schemeClr val="tx1"/>
                  </a:solidFill>
                  <a:latin typeface="+mn-ea"/>
                </a:rPr>
                <a:t>1</a:t>
              </a:r>
              <a:r>
                <a:rPr lang="ko-KR" altLang="en-US" sz="1200" dirty="0">
                  <a:solidFill>
                    <a:schemeClr val="tx1"/>
                  </a:solidFill>
                  <a:latin typeface="+mn-ea"/>
                </a:rPr>
                <a:t>회</a:t>
              </a:r>
            </a:p>
          </p:txBody>
        </p:sp>
        <p:sp>
          <p:nvSpPr>
            <p:cNvPr id="64" name="이등변 삼각형 63">
              <a:extLst>
                <a:ext uri="{FF2B5EF4-FFF2-40B4-BE49-F238E27FC236}">
                  <a16:creationId xmlns:a16="http://schemas.microsoft.com/office/drawing/2014/main" id="{FF9C009A-50ED-42B8-976C-A63D196DA5DA}"/>
                </a:ext>
              </a:extLst>
            </p:cNvPr>
            <p:cNvSpPr/>
            <p:nvPr/>
          </p:nvSpPr>
          <p:spPr>
            <a:xfrm>
              <a:off x="3102495" y="3428789"/>
              <a:ext cx="158720" cy="108963"/>
            </a:xfrm>
            <a:prstGeom prst="triangle">
              <a:avLst/>
            </a:prstGeom>
            <a:solidFill>
              <a:srgbClr val="0CA0C7"/>
            </a:solidFill>
            <a:ln>
              <a:solidFill>
                <a:srgbClr val="0CA0C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800">
                <a:latin typeface="+mn-ea"/>
              </a:endParaRPr>
            </a:p>
          </p:txBody>
        </p:sp>
        <p:sp>
          <p:nvSpPr>
            <p:cNvPr id="65" name="이등변 삼각형 64">
              <a:extLst>
                <a:ext uri="{FF2B5EF4-FFF2-40B4-BE49-F238E27FC236}">
                  <a16:creationId xmlns:a16="http://schemas.microsoft.com/office/drawing/2014/main" id="{E579C5C8-88C4-4B6C-8B74-158C3BA0D129}"/>
                </a:ext>
              </a:extLst>
            </p:cNvPr>
            <p:cNvSpPr/>
            <p:nvPr/>
          </p:nvSpPr>
          <p:spPr>
            <a:xfrm flipV="1">
              <a:off x="2707282" y="3428789"/>
              <a:ext cx="136499" cy="126700"/>
            </a:xfrm>
            <a:prstGeom prst="triangle">
              <a:avLst/>
            </a:prstGeom>
            <a:solidFill>
              <a:srgbClr val="0CA0C7"/>
            </a:solidFill>
            <a:ln>
              <a:solidFill>
                <a:srgbClr val="0CA0C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800">
                <a:latin typeface="+mn-ea"/>
              </a:endParaRPr>
            </a:p>
          </p:txBody>
        </p:sp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0B6CB41B-FAB7-48DE-93F6-9D66D18DE4D4}"/>
                </a:ext>
              </a:extLst>
            </p:cNvPr>
            <p:cNvSpPr/>
            <p:nvPr/>
          </p:nvSpPr>
          <p:spPr>
            <a:xfrm>
              <a:off x="3434221" y="3068960"/>
              <a:ext cx="425370" cy="864096"/>
            </a:xfrm>
            <a:prstGeom prst="ellipse">
              <a:avLst/>
            </a:prstGeom>
            <a:noFill/>
            <a:ln>
              <a:solidFill>
                <a:srgbClr val="0CA0C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200" dirty="0">
                  <a:solidFill>
                    <a:schemeClr val="tx1"/>
                  </a:solidFill>
                  <a:latin typeface="+mn-ea"/>
                </a:rPr>
                <a:t>2</a:t>
              </a:r>
              <a:r>
                <a:rPr lang="ko-KR" altLang="en-US" sz="1200" dirty="0">
                  <a:solidFill>
                    <a:schemeClr val="tx1"/>
                  </a:solidFill>
                  <a:latin typeface="+mn-ea"/>
                </a:rPr>
                <a:t>회</a:t>
              </a:r>
            </a:p>
          </p:txBody>
        </p:sp>
        <p:sp>
          <p:nvSpPr>
            <p:cNvPr id="67" name="이등변 삼각형 66">
              <a:extLst>
                <a:ext uri="{FF2B5EF4-FFF2-40B4-BE49-F238E27FC236}">
                  <a16:creationId xmlns:a16="http://schemas.microsoft.com/office/drawing/2014/main" id="{45EA2F12-573A-4A47-935D-15558C7AFC71}"/>
                </a:ext>
              </a:extLst>
            </p:cNvPr>
            <p:cNvSpPr/>
            <p:nvPr/>
          </p:nvSpPr>
          <p:spPr>
            <a:xfrm>
              <a:off x="3765945" y="3428789"/>
              <a:ext cx="158720" cy="108963"/>
            </a:xfrm>
            <a:prstGeom prst="triangle">
              <a:avLst/>
            </a:prstGeom>
            <a:solidFill>
              <a:srgbClr val="0CA0C7"/>
            </a:solidFill>
            <a:ln>
              <a:solidFill>
                <a:srgbClr val="0CA0C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800">
                <a:latin typeface="+mn-ea"/>
              </a:endParaRPr>
            </a:p>
          </p:txBody>
        </p:sp>
        <p:sp>
          <p:nvSpPr>
            <p:cNvPr id="68" name="이등변 삼각형 67">
              <a:extLst>
                <a:ext uri="{FF2B5EF4-FFF2-40B4-BE49-F238E27FC236}">
                  <a16:creationId xmlns:a16="http://schemas.microsoft.com/office/drawing/2014/main" id="{89CEA226-3FBB-43B4-AB2D-1D173103F3B1}"/>
                </a:ext>
              </a:extLst>
            </p:cNvPr>
            <p:cNvSpPr/>
            <p:nvPr/>
          </p:nvSpPr>
          <p:spPr>
            <a:xfrm flipV="1">
              <a:off x="3370733" y="3428789"/>
              <a:ext cx="136499" cy="126700"/>
            </a:xfrm>
            <a:prstGeom prst="triangle">
              <a:avLst/>
            </a:prstGeom>
            <a:solidFill>
              <a:srgbClr val="0CA0C7"/>
            </a:solidFill>
            <a:ln>
              <a:solidFill>
                <a:srgbClr val="0CA0C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800">
                <a:latin typeface="+mn-ea"/>
              </a:endParaRPr>
            </a:p>
          </p:txBody>
        </p:sp>
        <p:sp>
          <p:nvSpPr>
            <p:cNvPr id="69" name="타원 68">
              <a:extLst>
                <a:ext uri="{FF2B5EF4-FFF2-40B4-BE49-F238E27FC236}">
                  <a16:creationId xmlns:a16="http://schemas.microsoft.com/office/drawing/2014/main" id="{813B7FBE-A4B7-4962-99F5-D8ADE713C2CE}"/>
                </a:ext>
              </a:extLst>
            </p:cNvPr>
            <p:cNvSpPr/>
            <p:nvPr/>
          </p:nvSpPr>
          <p:spPr>
            <a:xfrm>
              <a:off x="4061165" y="3068960"/>
              <a:ext cx="423784" cy="864096"/>
            </a:xfrm>
            <a:prstGeom prst="ellipse">
              <a:avLst/>
            </a:prstGeom>
            <a:noFill/>
            <a:ln>
              <a:solidFill>
                <a:srgbClr val="0CA0C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200" dirty="0">
                  <a:solidFill>
                    <a:schemeClr val="tx1"/>
                  </a:solidFill>
                  <a:latin typeface="+mn-ea"/>
                </a:rPr>
                <a:t>3</a:t>
              </a:r>
              <a:r>
                <a:rPr lang="ko-KR" altLang="en-US" sz="1200" dirty="0">
                  <a:solidFill>
                    <a:schemeClr val="tx1"/>
                  </a:solidFill>
                  <a:latin typeface="+mn-ea"/>
                </a:rPr>
                <a:t>회</a:t>
              </a:r>
            </a:p>
          </p:txBody>
        </p:sp>
        <p:sp>
          <p:nvSpPr>
            <p:cNvPr id="70" name="이등변 삼각형 69">
              <a:extLst>
                <a:ext uri="{FF2B5EF4-FFF2-40B4-BE49-F238E27FC236}">
                  <a16:creationId xmlns:a16="http://schemas.microsoft.com/office/drawing/2014/main" id="{9E37E82D-AC14-4682-A063-04D547B63CC9}"/>
                </a:ext>
              </a:extLst>
            </p:cNvPr>
            <p:cNvSpPr/>
            <p:nvPr/>
          </p:nvSpPr>
          <p:spPr>
            <a:xfrm>
              <a:off x="4391303" y="3428789"/>
              <a:ext cx="158720" cy="108963"/>
            </a:xfrm>
            <a:prstGeom prst="triangle">
              <a:avLst/>
            </a:prstGeom>
            <a:solidFill>
              <a:srgbClr val="0CA0C7"/>
            </a:solidFill>
            <a:ln>
              <a:solidFill>
                <a:srgbClr val="0CA0C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800">
                <a:latin typeface="+mn-ea"/>
              </a:endParaRPr>
            </a:p>
          </p:txBody>
        </p:sp>
        <p:sp>
          <p:nvSpPr>
            <p:cNvPr id="71" name="이등변 삼각형 70">
              <a:extLst>
                <a:ext uri="{FF2B5EF4-FFF2-40B4-BE49-F238E27FC236}">
                  <a16:creationId xmlns:a16="http://schemas.microsoft.com/office/drawing/2014/main" id="{258EF20C-0D6B-4DF2-8C32-6D737022FCA3}"/>
                </a:ext>
              </a:extLst>
            </p:cNvPr>
            <p:cNvSpPr/>
            <p:nvPr/>
          </p:nvSpPr>
          <p:spPr>
            <a:xfrm flipV="1">
              <a:off x="3996090" y="3428789"/>
              <a:ext cx="136499" cy="126700"/>
            </a:xfrm>
            <a:prstGeom prst="triangle">
              <a:avLst/>
            </a:prstGeom>
            <a:solidFill>
              <a:srgbClr val="0CA0C7"/>
            </a:solidFill>
            <a:ln>
              <a:solidFill>
                <a:srgbClr val="0CA0C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800">
                <a:latin typeface="+mn-ea"/>
              </a:endParaRPr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3C0ACA9F-C30B-4490-8014-B857FAB18897}"/>
                </a:ext>
              </a:extLst>
            </p:cNvPr>
            <p:cNvSpPr/>
            <p:nvPr/>
          </p:nvSpPr>
          <p:spPr>
            <a:xfrm>
              <a:off x="4708744" y="3068960"/>
              <a:ext cx="423784" cy="864096"/>
            </a:xfrm>
            <a:prstGeom prst="ellipse">
              <a:avLst/>
            </a:prstGeom>
            <a:noFill/>
            <a:ln>
              <a:solidFill>
                <a:srgbClr val="0CA0C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200" dirty="0">
                  <a:solidFill>
                    <a:schemeClr val="tx1"/>
                  </a:solidFill>
                  <a:latin typeface="+mn-ea"/>
                </a:rPr>
                <a:t>4</a:t>
              </a:r>
              <a:r>
                <a:rPr lang="ko-KR" altLang="en-US" sz="1200" dirty="0">
                  <a:solidFill>
                    <a:schemeClr val="tx1"/>
                  </a:solidFill>
                  <a:latin typeface="+mn-ea"/>
                </a:rPr>
                <a:t>회</a:t>
              </a:r>
            </a:p>
          </p:txBody>
        </p:sp>
        <p:sp>
          <p:nvSpPr>
            <p:cNvPr id="73" name="이등변 삼각형 72">
              <a:extLst>
                <a:ext uri="{FF2B5EF4-FFF2-40B4-BE49-F238E27FC236}">
                  <a16:creationId xmlns:a16="http://schemas.microsoft.com/office/drawing/2014/main" id="{63D808C7-4BE1-4669-8F79-3D04B1636BBE}"/>
                </a:ext>
              </a:extLst>
            </p:cNvPr>
            <p:cNvSpPr/>
            <p:nvPr/>
          </p:nvSpPr>
          <p:spPr>
            <a:xfrm>
              <a:off x="5040469" y="3428789"/>
              <a:ext cx="157133" cy="108963"/>
            </a:xfrm>
            <a:prstGeom prst="triangle">
              <a:avLst/>
            </a:prstGeom>
            <a:solidFill>
              <a:srgbClr val="0CA0C7"/>
            </a:solidFill>
            <a:ln>
              <a:solidFill>
                <a:srgbClr val="0CA0C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800">
                <a:latin typeface="+mn-ea"/>
              </a:endParaRPr>
            </a:p>
          </p:txBody>
        </p:sp>
        <p:sp>
          <p:nvSpPr>
            <p:cNvPr id="74" name="이등변 삼각형 73">
              <a:extLst>
                <a:ext uri="{FF2B5EF4-FFF2-40B4-BE49-F238E27FC236}">
                  <a16:creationId xmlns:a16="http://schemas.microsoft.com/office/drawing/2014/main" id="{84F4BE52-5B4B-4C7F-A7D9-FC6213D7A67A}"/>
                </a:ext>
              </a:extLst>
            </p:cNvPr>
            <p:cNvSpPr/>
            <p:nvPr/>
          </p:nvSpPr>
          <p:spPr>
            <a:xfrm flipV="1">
              <a:off x="4643669" y="3428789"/>
              <a:ext cx="136499" cy="126700"/>
            </a:xfrm>
            <a:prstGeom prst="triangle">
              <a:avLst/>
            </a:prstGeom>
            <a:solidFill>
              <a:srgbClr val="0CA0C7"/>
            </a:solidFill>
            <a:ln>
              <a:solidFill>
                <a:srgbClr val="0CA0C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800">
                <a:latin typeface="+mn-ea"/>
              </a:endParaRPr>
            </a:p>
          </p:txBody>
        </p:sp>
      </p:grp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F75DD58A-8E30-4E13-A132-039393D96B51}"/>
              </a:ext>
            </a:extLst>
          </p:cNvPr>
          <p:cNvCxnSpPr>
            <a:cxnSpLocks/>
          </p:cNvCxnSpPr>
          <p:nvPr/>
        </p:nvCxnSpPr>
        <p:spPr>
          <a:xfrm>
            <a:off x="3497049" y="2501572"/>
            <a:ext cx="4892644" cy="0"/>
          </a:xfrm>
          <a:prstGeom prst="line">
            <a:avLst/>
          </a:prstGeom>
          <a:ln w="19050">
            <a:solidFill>
              <a:srgbClr val="0CA0C7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F1F8DA03-5B09-4EBD-920F-755D23EC3003}"/>
              </a:ext>
            </a:extLst>
          </p:cNvPr>
          <p:cNvCxnSpPr>
            <a:cxnSpLocks/>
          </p:cNvCxnSpPr>
          <p:nvPr/>
        </p:nvCxnSpPr>
        <p:spPr>
          <a:xfrm>
            <a:off x="2143125" y="3077835"/>
            <a:ext cx="6246568" cy="0"/>
          </a:xfrm>
          <a:prstGeom prst="line">
            <a:avLst/>
          </a:prstGeom>
          <a:ln w="19050">
            <a:solidFill>
              <a:srgbClr val="0CA0C7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연결선: 꺾임 76">
            <a:extLst>
              <a:ext uri="{FF2B5EF4-FFF2-40B4-BE49-F238E27FC236}">
                <a16:creationId xmlns:a16="http://schemas.microsoft.com/office/drawing/2014/main" id="{6361A782-3E88-4B70-9C1B-E190CB80E566}"/>
              </a:ext>
            </a:extLst>
          </p:cNvPr>
          <p:cNvCxnSpPr>
            <a:cxnSpLocks/>
            <a:stCxn id="63" idx="4"/>
          </p:cNvCxnSpPr>
          <p:nvPr/>
        </p:nvCxnSpPr>
        <p:spPr bwMode="auto">
          <a:xfrm rot="5400000">
            <a:off x="4767707" y="2452584"/>
            <a:ext cx="722643" cy="1903295"/>
          </a:xfrm>
          <a:prstGeom prst="bentConnector2">
            <a:avLst/>
          </a:prstGeom>
          <a:noFill/>
          <a:ln w="31750" cap="flat" cmpd="sng" algn="ctr">
            <a:solidFill>
              <a:srgbClr val="0CA0C7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78" name="연결선: 꺾임 77">
            <a:extLst>
              <a:ext uri="{FF2B5EF4-FFF2-40B4-BE49-F238E27FC236}">
                <a16:creationId xmlns:a16="http://schemas.microsoft.com/office/drawing/2014/main" id="{4448592C-B737-4753-85D8-5AE3E66C3F2D}"/>
              </a:ext>
            </a:extLst>
          </p:cNvPr>
          <p:cNvCxnSpPr>
            <a:cxnSpLocks/>
            <a:stCxn id="66" idx="4"/>
          </p:cNvCxnSpPr>
          <p:nvPr/>
        </p:nvCxnSpPr>
        <p:spPr bwMode="auto">
          <a:xfrm rot="5400000">
            <a:off x="4964966" y="2255324"/>
            <a:ext cx="990905" cy="2566077"/>
          </a:xfrm>
          <a:prstGeom prst="bentConnector2">
            <a:avLst/>
          </a:prstGeom>
          <a:noFill/>
          <a:ln w="31750" cap="flat" cmpd="sng" algn="ctr">
            <a:solidFill>
              <a:srgbClr val="0CA0C7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79" name="연결선: 꺾임 78">
            <a:extLst>
              <a:ext uri="{FF2B5EF4-FFF2-40B4-BE49-F238E27FC236}">
                <a16:creationId xmlns:a16="http://schemas.microsoft.com/office/drawing/2014/main" id="{2ED70195-6365-407E-A02F-D86E561F73CB}"/>
              </a:ext>
            </a:extLst>
          </p:cNvPr>
          <p:cNvCxnSpPr>
            <a:cxnSpLocks/>
            <a:stCxn id="69" idx="4"/>
          </p:cNvCxnSpPr>
          <p:nvPr/>
        </p:nvCxnSpPr>
        <p:spPr bwMode="auto">
          <a:xfrm rot="5400000">
            <a:off x="5154275" y="2066014"/>
            <a:ext cx="1238555" cy="3192346"/>
          </a:xfrm>
          <a:prstGeom prst="bentConnector2">
            <a:avLst/>
          </a:prstGeom>
          <a:noFill/>
          <a:ln w="31750" cap="flat" cmpd="sng" algn="ctr">
            <a:solidFill>
              <a:srgbClr val="0CA0C7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80" name="연결선: 꺾임 79">
            <a:extLst>
              <a:ext uri="{FF2B5EF4-FFF2-40B4-BE49-F238E27FC236}">
                <a16:creationId xmlns:a16="http://schemas.microsoft.com/office/drawing/2014/main" id="{F4B0DCD7-36E3-499B-92C9-FD3F90CC188B}"/>
              </a:ext>
            </a:extLst>
          </p:cNvPr>
          <p:cNvCxnSpPr>
            <a:cxnSpLocks/>
            <a:stCxn id="72" idx="4"/>
          </p:cNvCxnSpPr>
          <p:nvPr/>
        </p:nvCxnSpPr>
        <p:spPr bwMode="auto">
          <a:xfrm rot="5400000">
            <a:off x="5370957" y="1849332"/>
            <a:ext cx="1452890" cy="3840046"/>
          </a:xfrm>
          <a:prstGeom prst="bentConnector2">
            <a:avLst/>
          </a:prstGeom>
          <a:noFill/>
          <a:ln w="31750" cap="flat" cmpd="sng" algn="ctr">
            <a:solidFill>
              <a:srgbClr val="0CA0C7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9359378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16"/>
          <p:cNvSpPr>
            <a:spLocks noChangeArrowheads="1"/>
          </p:cNvSpPr>
          <p:nvPr/>
        </p:nvSpPr>
        <p:spPr bwMode="auto">
          <a:xfrm>
            <a:off x="589720" y="1061"/>
            <a:ext cx="8158993" cy="51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lvl="0" algn="l" defTabSz="1291174" eaLnBrk="1" fontAlgn="auto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for </a:t>
            </a:r>
            <a:r>
              <a:rPr kumimoji="0" lang="ko-KR" altLang="en-US" sz="2500" b="1" dirty="0" err="1">
                <a:solidFill>
                  <a:prstClr val="black"/>
                </a:solidFill>
                <a:latin typeface="나눔바른고딕"/>
                <a:ea typeface="나눔바른고딕"/>
              </a:rPr>
              <a:t>반복문</a:t>
            </a:r>
            <a:endParaRPr kumimoji="0" lang="ko-KR" altLang="en-US" sz="2500" b="1" dirty="0">
              <a:solidFill>
                <a:prstClr val="black"/>
              </a:solidFill>
              <a:latin typeface="나눔바른고딕"/>
              <a:ea typeface="나눔바른고딕"/>
            </a:endParaRPr>
          </a:p>
        </p:txBody>
      </p:sp>
      <p:sp>
        <p:nvSpPr>
          <p:cNvPr id="11" name="직사각형 10"/>
          <p:cNvSpPr>
            <a:spLocks noChangeArrowheads="1"/>
          </p:cNvSpPr>
          <p:nvPr/>
        </p:nvSpPr>
        <p:spPr bwMode="auto">
          <a:xfrm>
            <a:off x="-9414" y="-6890"/>
            <a:ext cx="604221" cy="530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marL="0" marR="0" lvl="0" indent="0" algn="ctr" defTabSz="1291174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3)</a:t>
            </a:r>
            <a:endParaRPr kumimoji="0" lang="ko-KR" alt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D9AB82C0-8AD5-4A9F-A384-08F30D22256C}"/>
              </a:ext>
            </a:extLst>
          </p:cNvPr>
          <p:cNvGrpSpPr/>
          <p:nvPr/>
        </p:nvGrpSpPr>
        <p:grpSpPr>
          <a:xfrm>
            <a:off x="1039261" y="748761"/>
            <a:ext cx="5131540" cy="515312"/>
            <a:chOff x="762187" y="1264073"/>
            <a:chExt cx="5131540" cy="515312"/>
          </a:xfrm>
        </p:grpSpPr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341704DD-DB76-470D-8077-1849DAD69F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9064" y="1264073"/>
              <a:ext cx="4975430" cy="515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29326" tIns="64664" rIns="129326" bIns="64664">
              <a:no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5pPr>
              <a:lvl6pPr marL="25146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6pPr>
              <a:lvl7pPr marL="29718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7pPr>
              <a:lvl8pPr marL="34290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8pPr>
              <a:lvl9pPr marL="38862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9pPr>
            </a:lstStyle>
            <a:p>
              <a:pPr algn="ctr" defTabSz="1291174" eaLnBrk="1" fontAlgn="auto" latinLnBrk="0" hangingPunct="1">
                <a:spcBef>
                  <a:spcPts val="600"/>
                </a:spcBef>
                <a:spcAft>
                  <a:spcPts val="0"/>
                </a:spcAft>
                <a:buFontTx/>
                <a:buNone/>
                <a:defRPr/>
              </a:pPr>
              <a:r>
                <a:rPr kumimoji="0" lang="en-US" altLang="ko-KR" sz="2500" b="1" dirty="0">
                  <a:solidFill>
                    <a:prstClr val="black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range()</a:t>
              </a:r>
              <a:r>
                <a:rPr kumimoji="0" lang="ko-KR" altLang="en-US" sz="2500" b="1" dirty="0">
                  <a:solidFill>
                    <a:prstClr val="black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를 사용하여 순차적으로 증가</a:t>
              </a:r>
              <a:r>
                <a:rPr kumimoji="0" lang="en-US" altLang="ko-KR" sz="2500" b="1" dirty="0">
                  <a:solidFill>
                    <a:prstClr val="black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(</a:t>
              </a:r>
              <a:r>
                <a:rPr kumimoji="0" lang="ko-KR" altLang="en-US" sz="2500" b="1" dirty="0">
                  <a:solidFill>
                    <a:prstClr val="black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감소</a:t>
              </a:r>
              <a:r>
                <a:rPr kumimoji="0" lang="en-US" altLang="ko-KR" sz="2500" b="1" dirty="0">
                  <a:solidFill>
                    <a:prstClr val="black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)</a:t>
              </a:r>
              <a:r>
                <a:rPr kumimoji="0" lang="ko-KR" altLang="en-US" sz="2500" b="1" dirty="0">
                  <a:solidFill>
                    <a:prstClr val="black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하는 반복문을 수행함</a:t>
              </a:r>
            </a:p>
          </p:txBody>
        </p:sp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00CD700D-5ACF-4ACC-844C-BF38F55905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2187" y="1264073"/>
              <a:ext cx="273753" cy="205315"/>
            </a:xfrm>
            <a:prstGeom prst="rect">
              <a:avLst/>
            </a:prstGeom>
          </p:spPr>
        </p:pic>
        <p:pic>
          <p:nvPicPr>
            <p:cNvPr id="45" name="그림 44">
              <a:extLst>
                <a:ext uri="{FF2B5EF4-FFF2-40B4-BE49-F238E27FC236}">
                  <a16:creationId xmlns:a16="http://schemas.microsoft.com/office/drawing/2014/main" id="{69EF2BB8-5694-41B4-9F77-517C1F51CA2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5619974" y="1264073"/>
              <a:ext cx="273753" cy="205315"/>
            </a:xfrm>
            <a:prstGeom prst="rect">
              <a:avLst/>
            </a:prstGeom>
          </p:spPr>
        </p:pic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0B2CEF77-3114-4FB6-A443-B4E389C83E13}"/>
              </a:ext>
            </a:extLst>
          </p:cNvPr>
          <p:cNvGrpSpPr/>
          <p:nvPr/>
        </p:nvGrpSpPr>
        <p:grpSpPr>
          <a:xfrm>
            <a:off x="702526" y="1778196"/>
            <a:ext cx="5890479" cy="908807"/>
            <a:chOff x="702526" y="2051169"/>
            <a:chExt cx="5890479" cy="1556739"/>
          </a:xfrm>
        </p:grpSpPr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ECBD78ED-7BE3-4472-8E79-21391CF374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4535" r="3208" b="85580"/>
            <a:stretch/>
          </p:blipFill>
          <p:spPr>
            <a:xfrm>
              <a:off x="702526" y="2051169"/>
              <a:ext cx="5890479" cy="484236"/>
            </a:xfrm>
            <a:prstGeom prst="rect">
              <a:avLst/>
            </a:prstGeom>
          </p:spPr>
        </p:pic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34CBF5BC-E765-4A63-8580-8C48EC597FC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14381" r="3208" b="45879"/>
            <a:stretch/>
          </p:blipFill>
          <p:spPr>
            <a:xfrm>
              <a:off x="702526" y="2535404"/>
              <a:ext cx="5890479" cy="907662"/>
            </a:xfrm>
            <a:prstGeom prst="rect">
              <a:avLst/>
            </a:prstGeom>
          </p:spPr>
        </p:pic>
        <p:pic>
          <p:nvPicPr>
            <p:cNvPr id="50" name="그림 49">
              <a:extLst>
                <a:ext uri="{FF2B5EF4-FFF2-40B4-BE49-F238E27FC236}">
                  <a16:creationId xmlns:a16="http://schemas.microsoft.com/office/drawing/2014/main" id="{32500338-8156-42C6-9222-9DC5E2175F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67202" r="3208" b="29118"/>
            <a:stretch/>
          </p:blipFill>
          <p:spPr>
            <a:xfrm>
              <a:off x="702526" y="3427632"/>
              <a:ext cx="5890479" cy="180276"/>
            </a:xfrm>
            <a:prstGeom prst="rect">
              <a:avLst/>
            </a:prstGeom>
          </p:spPr>
        </p:pic>
      </p:grp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7CE4AD71-E3D3-4BD0-9124-F3A637FC320E}"/>
              </a:ext>
            </a:extLst>
          </p:cNvPr>
          <p:cNvSpPr/>
          <p:nvPr/>
        </p:nvSpPr>
        <p:spPr bwMode="auto">
          <a:xfrm>
            <a:off x="702525" y="2088193"/>
            <a:ext cx="5753933" cy="659909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91440" tIns="4680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 latinLnBrk="0"/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range(</a:t>
            </a:r>
            <a:r>
              <a:rPr lang="ko-KR" altLang="en-US" dirty="0">
                <a:latin typeface="Consolas" panose="020B0609020204030204" pitchFamily="49" charset="0"/>
                <a:ea typeface="굴림" panose="020B0600000101010101" pitchFamily="50" charset="-127"/>
              </a:rPr>
              <a:t>시작</a:t>
            </a:r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,</a:t>
            </a:r>
            <a:r>
              <a:rPr lang="ko-KR" altLang="en-US" dirty="0">
                <a:latin typeface="Consolas" panose="020B0609020204030204" pitchFamily="49" charset="0"/>
                <a:ea typeface="굴림" panose="020B0600000101010101" pitchFamily="50" charset="-127"/>
              </a:rPr>
              <a:t>끝</a:t>
            </a:r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, </a:t>
            </a:r>
            <a:r>
              <a:rPr lang="ko-KR" altLang="en-US" dirty="0" err="1">
                <a:latin typeface="Consolas" panose="020B0609020204030204" pitchFamily="49" charset="0"/>
                <a:ea typeface="굴림" panose="020B0600000101010101" pitchFamily="50" charset="-127"/>
              </a:rPr>
              <a:t>증가폭</a:t>
            </a:r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8881992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16"/>
          <p:cNvSpPr>
            <a:spLocks noChangeArrowheads="1"/>
          </p:cNvSpPr>
          <p:nvPr/>
        </p:nvSpPr>
        <p:spPr bwMode="auto">
          <a:xfrm>
            <a:off x="589720" y="1061"/>
            <a:ext cx="8158993" cy="51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lvl="0" algn="l" defTabSz="1291174" eaLnBrk="1" fontAlgn="auto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for </a:t>
            </a:r>
            <a:r>
              <a:rPr kumimoji="0" lang="ko-KR" altLang="en-US" sz="2500" b="1" dirty="0" err="1">
                <a:solidFill>
                  <a:prstClr val="black"/>
                </a:solidFill>
                <a:latin typeface="나눔바른고딕"/>
                <a:ea typeface="나눔바른고딕"/>
              </a:rPr>
              <a:t>반복문</a:t>
            </a:r>
            <a:endParaRPr kumimoji="0" lang="ko-KR" altLang="en-US" sz="2500" b="1" dirty="0">
              <a:solidFill>
                <a:prstClr val="black"/>
              </a:solidFill>
              <a:latin typeface="나눔바른고딕"/>
              <a:ea typeface="나눔바른고딕"/>
            </a:endParaRPr>
          </a:p>
        </p:txBody>
      </p:sp>
      <p:sp>
        <p:nvSpPr>
          <p:cNvPr id="11" name="직사각형 10"/>
          <p:cNvSpPr>
            <a:spLocks noChangeArrowheads="1"/>
          </p:cNvSpPr>
          <p:nvPr/>
        </p:nvSpPr>
        <p:spPr bwMode="auto">
          <a:xfrm>
            <a:off x="-9414" y="-6890"/>
            <a:ext cx="604221" cy="530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marL="0" marR="0" lvl="0" indent="0" algn="ctr" defTabSz="1291174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3)</a:t>
            </a:r>
            <a:endParaRPr kumimoji="0" lang="ko-KR" alt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ED5F2CA-782E-4ED7-9FFC-6131AF013309}"/>
              </a:ext>
            </a:extLst>
          </p:cNvPr>
          <p:cNvSpPr/>
          <p:nvPr/>
        </p:nvSpPr>
        <p:spPr bwMode="auto">
          <a:xfrm>
            <a:off x="1255311" y="700088"/>
            <a:ext cx="5332814" cy="497175"/>
          </a:xfrm>
          <a:prstGeom prst="rect">
            <a:avLst/>
          </a:prstGeom>
          <a:solidFill>
            <a:srgbClr val="E2E2E2"/>
          </a:solidFill>
          <a:ln w="12700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108000" tIns="45720" rIns="10800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l" defTabSz="1291174" fontAlgn="auto" latinLnBrk="0">
              <a:spcBef>
                <a:spcPts val="600"/>
              </a:spcBef>
              <a:spcAft>
                <a:spcPts val="0"/>
              </a:spcAft>
            </a:pP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시작과 증가폭은 각각 생략할 수 있음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F1F2F2C6-F100-4999-A851-D65E7BAE4F2B}"/>
              </a:ext>
            </a:extLst>
          </p:cNvPr>
          <p:cNvGrpSpPr/>
          <p:nvPr/>
        </p:nvGrpSpPr>
        <p:grpSpPr>
          <a:xfrm>
            <a:off x="719572" y="700089"/>
            <a:ext cx="507705" cy="497174"/>
            <a:chOff x="820492" y="3806335"/>
            <a:chExt cx="507705" cy="497174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E65CA8E6-AB4B-4C1F-A634-47862C7058D1}"/>
                </a:ext>
              </a:extLst>
            </p:cNvPr>
            <p:cNvSpPr/>
            <p:nvPr/>
          </p:nvSpPr>
          <p:spPr bwMode="auto">
            <a:xfrm>
              <a:off x="820492" y="3806335"/>
              <a:ext cx="507705" cy="497174"/>
            </a:xfrm>
            <a:prstGeom prst="rect">
              <a:avLst/>
            </a:prstGeom>
            <a:solidFill>
              <a:srgbClr val="0B5395"/>
            </a:solidFill>
            <a:ln w="12700" cap="flat" cmpd="sng" algn="ctr">
              <a:noFill/>
              <a:prstDash val="solid"/>
              <a:miter lim="800000"/>
              <a:headEnd type="none" w="sm" len="sm"/>
              <a:tailEnd type="non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 defTabSz="685800" fontAlgn="auto" latinLnBrk="0">
                <a:spcBef>
                  <a:spcPts val="600"/>
                </a:spcBef>
                <a:spcAft>
                  <a:spcPts val="0"/>
                </a:spcAft>
                <a:defRPr/>
              </a:pPr>
              <a:endParaRPr kumimoji="0" lang="ko-KR" altLang="en-US" sz="1350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7251414E-308F-44ED-BF30-22E19A23CD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6147" y="3955645"/>
              <a:ext cx="258835" cy="223134"/>
            </a:xfrm>
            <a:prstGeom prst="rect">
              <a:avLst/>
            </a:prstGeom>
          </p:spPr>
        </p:pic>
      </p:grpSp>
      <p:sp>
        <p:nvSpPr>
          <p:cNvPr id="21" name="위로 굽은 화살표 22">
            <a:extLst>
              <a:ext uri="{FF2B5EF4-FFF2-40B4-BE49-F238E27FC236}">
                <a16:creationId xmlns:a16="http://schemas.microsoft.com/office/drawing/2014/main" id="{55CD487A-9877-4B4D-AF20-9491316E2EFF}"/>
              </a:ext>
            </a:extLst>
          </p:cNvPr>
          <p:cNvSpPr/>
          <p:nvPr/>
        </p:nvSpPr>
        <p:spPr bwMode="auto">
          <a:xfrm rot="5400000">
            <a:off x="1393460" y="1208726"/>
            <a:ext cx="382966" cy="360040"/>
          </a:xfrm>
          <a:prstGeom prst="bentUpArrow">
            <a:avLst/>
          </a:prstGeom>
          <a:solidFill>
            <a:schemeClr val="bg1">
              <a:lumMod val="65000"/>
            </a:schemeClr>
          </a:solidFill>
          <a:ln w="12700">
            <a:noFill/>
            <a:headEnd type="none" w="sm" len="sm"/>
            <a:tailEnd type="none" w="lg" len="lg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endParaRPr lang="ko-KR" altLang="en-US" sz="1350">
              <a:solidFill>
                <a:prstClr val="white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1B8FDCB-6097-4097-B6D0-6A4DFCE7C9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09306" y="1284908"/>
            <a:ext cx="4777899" cy="392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 anchor="ctr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algn="l" defTabSz="1291174" eaLnBrk="1" fontAlgn="auto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ko-KR" altLang="en-US" sz="1600" b="1" dirty="0">
                <a:solidFill>
                  <a:prstClr val="white">
                    <a:lumMod val="50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기본값 </a:t>
            </a:r>
            <a:r>
              <a:rPr lang="en-US" altLang="ko-KR" sz="1600" b="1" dirty="0">
                <a:solidFill>
                  <a:prstClr val="white">
                    <a:lumMod val="50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1600" b="1" dirty="0">
                <a:solidFill>
                  <a:prstClr val="white">
                    <a:lumMod val="50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시작</a:t>
            </a:r>
            <a:r>
              <a:rPr lang="en-US" altLang="ko-KR" sz="1600" b="1" dirty="0">
                <a:solidFill>
                  <a:prstClr val="white">
                    <a:lumMod val="50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=0, </a:t>
            </a:r>
            <a:r>
              <a:rPr lang="ko-KR" altLang="en-US" sz="1600" b="1" dirty="0" err="1">
                <a:solidFill>
                  <a:prstClr val="white">
                    <a:lumMod val="50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증가폭</a:t>
            </a:r>
            <a:r>
              <a:rPr lang="en-US" altLang="ko-KR" sz="1600" b="1" dirty="0">
                <a:solidFill>
                  <a:prstClr val="white">
                    <a:lumMod val="50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=1</a:t>
            </a:r>
            <a:endParaRPr lang="ko-KR" altLang="en-US" sz="1600" b="1" dirty="0">
              <a:solidFill>
                <a:prstClr val="white">
                  <a:lumMod val="50000"/>
                </a:prst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6DE01806-C03C-463F-9B3D-0015F8FE4726}"/>
              </a:ext>
            </a:extLst>
          </p:cNvPr>
          <p:cNvGrpSpPr/>
          <p:nvPr/>
        </p:nvGrpSpPr>
        <p:grpSpPr>
          <a:xfrm>
            <a:off x="702526" y="1778196"/>
            <a:ext cx="5890479" cy="1753288"/>
            <a:chOff x="702526" y="2051169"/>
            <a:chExt cx="5890479" cy="3003291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6273C729-9DEB-4115-8E7B-AA6B407BF13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4535" r="3208" b="85580"/>
            <a:stretch/>
          </p:blipFill>
          <p:spPr>
            <a:xfrm>
              <a:off x="702526" y="2051169"/>
              <a:ext cx="5890479" cy="484236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8752CA60-9BE1-4C50-9B26-FF1AB094D6E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14381" r="3208" b="45879"/>
            <a:stretch/>
          </p:blipFill>
          <p:spPr>
            <a:xfrm>
              <a:off x="702526" y="2535404"/>
              <a:ext cx="5890479" cy="2338780"/>
            </a:xfrm>
            <a:prstGeom prst="rect">
              <a:avLst/>
            </a:prstGeom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9303A5FF-26C5-4EF3-AB2E-1FF586AF17E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67202" r="3208" b="29118"/>
            <a:stretch/>
          </p:blipFill>
          <p:spPr>
            <a:xfrm>
              <a:off x="702526" y="4874184"/>
              <a:ext cx="5890479" cy="180276"/>
            </a:xfrm>
            <a:prstGeom prst="rect">
              <a:avLst/>
            </a:prstGeom>
          </p:spPr>
        </p:pic>
      </p:grp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612E6C2-BB23-44EC-AB44-300C6DA6DE38}"/>
              </a:ext>
            </a:extLst>
          </p:cNvPr>
          <p:cNvSpPr/>
          <p:nvPr/>
        </p:nvSpPr>
        <p:spPr bwMode="auto">
          <a:xfrm>
            <a:off x="702525" y="1934348"/>
            <a:ext cx="5753933" cy="659909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91440" tIns="4680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 latinLnBrk="0"/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&gt;&gt;&gt; for </a:t>
            </a:r>
            <a:r>
              <a:rPr lang="en-US" altLang="ko-KR" dirty="0" err="1">
                <a:latin typeface="Consolas" panose="020B0609020204030204" pitchFamily="49" charset="0"/>
                <a:ea typeface="굴림" panose="020B0600000101010101" pitchFamily="50" charset="-127"/>
              </a:rPr>
              <a:t>i</a:t>
            </a:r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 in range(1,10,1):</a:t>
            </a:r>
          </a:p>
          <a:p>
            <a:pPr algn="l" latinLnBrk="0"/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	print(</a:t>
            </a:r>
            <a:r>
              <a:rPr lang="en-US" altLang="ko-KR" dirty="0" err="1">
                <a:latin typeface="Consolas" panose="020B0609020204030204" pitchFamily="49" charset="0"/>
                <a:ea typeface="굴림" panose="020B0600000101010101" pitchFamily="50" charset="-127"/>
              </a:rPr>
              <a:t>i</a:t>
            </a:r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,",",end="")</a:t>
            </a:r>
          </a:p>
          <a:p>
            <a:pPr algn="l" latinLnBrk="0"/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	</a:t>
            </a:r>
          </a:p>
          <a:p>
            <a:pPr algn="l" latinLnBrk="0"/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1 ,2 ,3 ,4 ,5 ,6 ,7 ,8 ,9 ,</a:t>
            </a:r>
          </a:p>
          <a:p>
            <a:pPr algn="l" latinLnBrk="0"/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&gt;&gt;&gt; 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3CD85C2-3B92-41F0-A0E2-AEAC3D4AFE17}"/>
              </a:ext>
            </a:extLst>
          </p:cNvPr>
          <p:cNvSpPr/>
          <p:nvPr/>
        </p:nvSpPr>
        <p:spPr>
          <a:xfrm>
            <a:off x="4650165" y="1986975"/>
            <a:ext cx="163633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0488" lvl="0" algn="l" defTabSz="1291174" fontAlgn="auto" latinLnBrk="0">
              <a:spcBef>
                <a:spcPts val="600"/>
              </a:spcBef>
              <a:spcAft>
                <a:spcPts val="0"/>
              </a:spcAft>
              <a:buClr>
                <a:srgbClr val="0CA0C7"/>
              </a:buClr>
              <a:buSzPct val="130000"/>
              <a:defRPr/>
            </a:pPr>
            <a:r>
              <a:rPr kumimoji="0" lang="en-US" altLang="ko-KR" sz="1600" b="1" kern="0" dirty="0">
                <a:solidFill>
                  <a:srgbClr val="CC6600"/>
                </a:solidFill>
                <a:latin typeface="나눔바른고딕"/>
                <a:ea typeface="나눔바른고딕"/>
              </a:rPr>
              <a:t>1,2,3,..,9</a:t>
            </a:r>
            <a:r>
              <a:rPr kumimoji="0" lang="ko-KR" altLang="en-US" sz="1600" b="1" kern="0" dirty="0">
                <a:solidFill>
                  <a:srgbClr val="CC6600"/>
                </a:solidFill>
                <a:latin typeface="나눔바른고딕"/>
                <a:ea typeface="나눔바른고딕"/>
              </a:rPr>
              <a:t>까지 </a:t>
            </a:r>
            <a:r>
              <a:rPr kumimoji="0" lang="en-US" altLang="ko-KR" sz="1600" b="1" kern="0" dirty="0">
                <a:solidFill>
                  <a:srgbClr val="CC6600"/>
                </a:solidFill>
                <a:latin typeface="나눔바른고딕"/>
                <a:ea typeface="나눔바른고딕"/>
              </a:rPr>
              <a:t>9</a:t>
            </a:r>
            <a:r>
              <a:rPr kumimoji="0" lang="ko-KR" altLang="en-US" sz="1600" b="1" kern="0" dirty="0">
                <a:solidFill>
                  <a:srgbClr val="CC6600"/>
                </a:solidFill>
                <a:latin typeface="나눔바른고딕"/>
                <a:ea typeface="나눔바른고딕"/>
              </a:rPr>
              <a:t>번 실행함에 주의할 것</a:t>
            </a:r>
            <a:endParaRPr kumimoji="0" lang="en-US" altLang="ko-KR" sz="1600" b="1" kern="0" dirty="0">
              <a:solidFill>
                <a:srgbClr val="CC6600"/>
              </a:solidFill>
              <a:latin typeface="나눔바른고딕"/>
              <a:ea typeface="나눔바른고딕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1251D846-E115-48CA-B9D9-8681D5D5A0BB}"/>
              </a:ext>
            </a:extLst>
          </p:cNvPr>
          <p:cNvCxnSpPr>
            <a:cxnSpLocks/>
          </p:cNvCxnSpPr>
          <p:nvPr/>
        </p:nvCxnSpPr>
        <p:spPr bwMode="auto">
          <a:xfrm>
            <a:off x="4217353" y="2134137"/>
            <a:ext cx="515800" cy="0"/>
          </a:xfrm>
          <a:prstGeom prst="straightConnector1">
            <a:avLst/>
          </a:prstGeom>
          <a:noFill/>
          <a:ln w="38100" cap="flat" cmpd="sng" algn="ctr">
            <a:solidFill>
              <a:srgbClr val="CC66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9D6EB594-FC61-4F5A-BA3F-A6FCEB76C1B1}"/>
              </a:ext>
            </a:extLst>
          </p:cNvPr>
          <p:cNvSpPr/>
          <p:nvPr/>
        </p:nvSpPr>
        <p:spPr>
          <a:xfrm>
            <a:off x="2376167" y="1986008"/>
            <a:ext cx="1685589" cy="282692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88390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16"/>
          <p:cNvSpPr>
            <a:spLocks noChangeArrowheads="1"/>
          </p:cNvSpPr>
          <p:nvPr/>
        </p:nvSpPr>
        <p:spPr bwMode="auto">
          <a:xfrm>
            <a:off x="589720" y="1061"/>
            <a:ext cx="8158993" cy="51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lvl="0" algn="l" defTabSz="1291174" eaLnBrk="1" fontAlgn="auto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for </a:t>
            </a:r>
            <a:r>
              <a:rPr kumimoji="0" lang="ko-KR" altLang="en-US" sz="2500" b="1" dirty="0" err="1">
                <a:solidFill>
                  <a:prstClr val="black"/>
                </a:solidFill>
                <a:latin typeface="나눔바른고딕"/>
                <a:ea typeface="나눔바른고딕"/>
              </a:rPr>
              <a:t>반복문</a:t>
            </a:r>
            <a:endParaRPr kumimoji="0" lang="ko-KR" altLang="en-US" sz="2500" b="1" dirty="0">
              <a:solidFill>
                <a:prstClr val="black"/>
              </a:solidFill>
              <a:latin typeface="나눔바른고딕"/>
              <a:ea typeface="나눔바른고딕"/>
            </a:endParaRPr>
          </a:p>
        </p:txBody>
      </p:sp>
      <p:sp>
        <p:nvSpPr>
          <p:cNvPr id="11" name="직사각형 10"/>
          <p:cNvSpPr>
            <a:spLocks noChangeArrowheads="1"/>
          </p:cNvSpPr>
          <p:nvPr/>
        </p:nvSpPr>
        <p:spPr bwMode="auto">
          <a:xfrm>
            <a:off x="-9414" y="-6890"/>
            <a:ext cx="604221" cy="530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marL="0" marR="0" lvl="0" indent="0" algn="ctr" defTabSz="1291174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3)</a:t>
            </a:r>
            <a:endParaRPr kumimoji="0" lang="ko-KR" alt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B5AA8FFF-BD08-45DE-A156-B7CB2B7749FE}"/>
              </a:ext>
            </a:extLst>
          </p:cNvPr>
          <p:cNvGrpSpPr/>
          <p:nvPr/>
        </p:nvGrpSpPr>
        <p:grpSpPr>
          <a:xfrm>
            <a:off x="292696" y="558404"/>
            <a:ext cx="6295429" cy="469145"/>
            <a:chOff x="292696" y="558404"/>
            <a:chExt cx="6295429" cy="469145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04B3EE35-3D3D-4EB2-BFA6-95B4C614BC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7652" y="558404"/>
              <a:ext cx="6010473" cy="469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29326" tIns="64664" rIns="129326" bIns="64664">
              <a:no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5pPr>
              <a:lvl6pPr marL="25146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6pPr>
              <a:lvl7pPr marL="29718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7pPr>
              <a:lvl8pPr marL="34290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8pPr>
              <a:lvl9pPr marL="38862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9pPr>
            </a:lstStyle>
            <a:p>
              <a:pPr algn="l" defTabSz="1291174" eaLnBrk="1" fontAlgn="auto" latinLnBrk="0" hangingPunct="1">
                <a:spcBef>
                  <a:spcPts val="600"/>
                </a:spcBef>
                <a:spcAft>
                  <a:spcPts val="0"/>
                </a:spcAft>
                <a:buFontTx/>
                <a:buNone/>
                <a:defRPr/>
              </a:pPr>
              <a:r>
                <a:rPr kumimoji="0" lang="en-US" altLang="ko-KR" sz="22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range </a:t>
              </a:r>
              <a:r>
                <a:rPr kumimoji="0" lang="ko-KR" altLang="en-US" sz="22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사용 사례</a:t>
              </a:r>
            </a:p>
          </p:txBody>
        </p:sp>
        <p:pic>
          <p:nvPicPr>
            <p:cNvPr id="33" name="Picture 89" descr="ti122d8507 [부동산]">
              <a:extLst>
                <a:ext uri="{FF2B5EF4-FFF2-40B4-BE49-F238E27FC236}">
                  <a16:creationId xmlns:a16="http://schemas.microsoft.com/office/drawing/2014/main" id="{9C2CFE5F-9A19-4D43-9058-3EC467BE452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358" t="31160" r="41682" b="56702"/>
            <a:stretch>
              <a:fillRect/>
            </a:stretch>
          </p:blipFill>
          <p:spPr bwMode="auto">
            <a:xfrm>
              <a:off x="292696" y="568249"/>
              <a:ext cx="432979" cy="3663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8671AA87-04ED-4E26-8FAB-E6806FFB8AEE}"/>
              </a:ext>
            </a:extLst>
          </p:cNvPr>
          <p:cNvGrpSpPr/>
          <p:nvPr/>
        </p:nvGrpSpPr>
        <p:grpSpPr>
          <a:xfrm>
            <a:off x="702526" y="1166813"/>
            <a:ext cx="5890479" cy="1510180"/>
            <a:chOff x="702526" y="2051169"/>
            <a:chExt cx="5890479" cy="2586860"/>
          </a:xfrm>
        </p:grpSpPr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2ECF6FEC-8DC0-4063-9DE7-DAEE96B167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4535" r="3208" b="85580"/>
            <a:stretch/>
          </p:blipFill>
          <p:spPr>
            <a:xfrm>
              <a:off x="702526" y="2051169"/>
              <a:ext cx="5890479" cy="484236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9E35F5C1-BEF6-4E03-B271-2875D0BA17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14381" r="3208" b="45879"/>
            <a:stretch/>
          </p:blipFill>
          <p:spPr>
            <a:xfrm>
              <a:off x="702526" y="2535404"/>
              <a:ext cx="5890479" cy="1922349"/>
            </a:xfrm>
            <a:prstGeom prst="rect">
              <a:avLst/>
            </a:prstGeom>
          </p:spPr>
        </p:pic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B68911EA-2007-4DF0-8BEB-C2A514C106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67202" r="3208" b="29118"/>
            <a:stretch/>
          </p:blipFill>
          <p:spPr>
            <a:xfrm>
              <a:off x="702526" y="4457753"/>
              <a:ext cx="5890479" cy="180276"/>
            </a:xfrm>
            <a:prstGeom prst="rect">
              <a:avLst/>
            </a:prstGeom>
          </p:spPr>
        </p:pic>
      </p:grp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64AB726-D88D-4D44-82BB-6366A0EC63A3}"/>
              </a:ext>
            </a:extLst>
          </p:cNvPr>
          <p:cNvSpPr/>
          <p:nvPr/>
        </p:nvSpPr>
        <p:spPr bwMode="auto">
          <a:xfrm>
            <a:off x="702525" y="1322965"/>
            <a:ext cx="5753933" cy="659909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91440" tIns="4680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 latinLnBrk="0"/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&gt;&gt;&gt; for </a:t>
            </a:r>
            <a:r>
              <a:rPr lang="en-US" altLang="ko-KR" dirty="0" err="1">
                <a:latin typeface="Consolas" panose="020B0609020204030204" pitchFamily="49" charset="0"/>
                <a:ea typeface="굴림" panose="020B0600000101010101" pitchFamily="50" charset="-127"/>
              </a:rPr>
              <a:t>i</a:t>
            </a:r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 in range(10):</a:t>
            </a:r>
          </a:p>
          <a:p>
            <a:pPr algn="l" latinLnBrk="0"/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	print(</a:t>
            </a:r>
            <a:r>
              <a:rPr lang="en-US" altLang="ko-KR" dirty="0" err="1">
                <a:latin typeface="Consolas" panose="020B0609020204030204" pitchFamily="49" charset="0"/>
                <a:ea typeface="굴림" panose="020B0600000101010101" pitchFamily="50" charset="-127"/>
              </a:rPr>
              <a:t>i</a:t>
            </a:r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,",",end="")</a:t>
            </a:r>
          </a:p>
          <a:p>
            <a:pPr algn="l" latinLnBrk="0"/>
            <a:endParaRPr lang="en-US" altLang="ko-KR" dirty="0">
              <a:latin typeface="Consolas" panose="020B0609020204030204" pitchFamily="49" charset="0"/>
              <a:ea typeface="굴림" panose="020B0600000101010101" pitchFamily="50" charset="-127"/>
            </a:endParaRPr>
          </a:p>
          <a:p>
            <a:pPr algn="l" latinLnBrk="0"/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0 ,1 ,2 ,3 ,4 ,5 ,6 ,7 ,8 ,9 ,</a:t>
            </a:r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72C6B08F-C6D2-48D4-9FAB-CFCF92944601}"/>
              </a:ext>
            </a:extLst>
          </p:cNvPr>
          <p:cNvGrpSpPr/>
          <p:nvPr/>
        </p:nvGrpSpPr>
        <p:grpSpPr>
          <a:xfrm>
            <a:off x="702526" y="2814638"/>
            <a:ext cx="5890479" cy="1510180"/>
            <a:chOff x="702526" y="2051169"/>
            <a:chExt cx="5890479" cy="2586860"/>
          </a:xfrm>
        </p:grpSpPr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E541C4FD-3534-4603-9354-1D36D35515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4535" r="3208" b="85580"/>
            <a:stretch/>
          </p:blipFill>
          <p:spPr>
            <a:xfrm>
              <a:off x="702526" y="2051169"/>
              <a:ext cx="5890479" cy="484236"/>
            </a:xfrm>
            <a:prstGeom prst="rect">
              <a:avLst/>
            </a:prstGeom>
          </p:spPr>
        </p:pic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3F0A0CB6-420F-431C-BBF3-2D1E9C79184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14381" r="3208" b="45879"/>
            <a:stretch/>
          </p:blipFill>
          <p:spPr>
            <a:xfrm>
              <a:off x="702526" y="2535404"/>
              <a:ext cx="5890479" cy="1922349"/>
            </a:xfrm>
            <a:prstGeom prst="rect">
              <a:avLst/>
            </a:prstGeom>
          </p:spPr>
        </p:pic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BA4C9CBB-D529-4C64-827B-F7A3DFED20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67202" r="3208" b="29118"/>
            <a:stretch/>
          </p:blipFill>
          <p:spPr>
            <a:xfrm>
              <a:off x="702526" y="4457753"/>
              <a:ext cx="5890479" cy="180276"/>
            </a:xfrm>
            <a:prstGeom prst="rect">
              <a:avLst/>
            </a:prstGeom>
          </p:spPr>
        </p:pic>
      </p:grp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884B9E9F-121F-4ACA-8536-3F145B001657}"/>
              </a:ext>
            </a:extLst>
          </p:cNvPr>
          <p:cNvSpPr/>
          <p:nvPr/>
        </p:nvSpPr>
        <p:spPr bwMode="auto">
          <a:xfrm>
            <a:off x="702525" y="2970790"/>
            <a:ext cx="5753933" cy="659909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91440" tIns="4680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 latinLnBrk="0"/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&gt;&gt;&gt; for </a:t>
            </a:r>
            <a:r>
              <a:rPr lang="en-US" altLang="ko-KR" dirty="0" err="1">
                <a:latin typeface="Consolas" panose="020B0609020204030204" pitchFamily="49" charset="0"/>
                <a:ea typeface="굴림" panose="020B0600000101010101" pitchFamily="50" charset="-127"/>
              </a:rPr>
              <a:t>i</a:t>
            </a:r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 in range(1,10):</a:t>
            </a:r>
          </a:p>
          <a:p>
            <a:pPr algn="l" latinLnBrk="0"/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	print(</a:t>
            </a:r>
            <a:r>
              <a:rPr lang="en-US" altLang="ko-KR" dirty="0" err="1">
                <a:latin typeface="Consolas" panose="020B0609020204030204" pitchFamily="49" charset="0"/>
                <a:ea typeface="굴림" panose="020B0600000101010101" pitchFamily="50" charset="-127"/>
              </a:rPr>
              <a:t>i</a:t>
            </a:r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,",",end="")</a:t>
            </a:r>
          </a:p>
          <a:p>
            <a:pPr algn="l" latinLnBrk="0"/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	</a:t>
            </a:r>
          </a:p>
          <a:p>
            <a:pPr algn="l" latinLnBrk="0"/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1 ,2 ,3 ,4 ,5 ,6 ,7 ,8 ,9 ,</a:t>
            </a:r>
          </a:p>
        </p:txBody>
      </p:sp>
    </p:spTree>
    <p:extLst>
      <p:ext uri="{BB962C8B-B14F-4D97-AF65-F5344CB8AC3E}">
        <p14:creationId xmlns:p14="http://schemas.microsoft.com/office/powerpoint/2010/main" val="22649664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16"/>
          <p:cNvSpPr>
            <a:spLocks noChangeArrowheads="1"/>
          </p:cNvSpPr>
          <p:nvPr/>
        </p:nvSpPr>
        <p:spPr bwMode="auto">
          <a:xfrm>
            <a:off x="589720" y="1061"/>
            <a:ext cx="8158993" cy="51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lvl="0" algn="l" defTabSz="1291174" eaLnBrk="1" fontAlgn="auto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for </a:t>
            </a:r>
            <a:r>
              <a:rPr kumimoji="0" lang="ko-KR" altLang="en-US" sz="2500" b="1" dirty="0" err="1">
                <a:solidFill>
                  <a:prstClr val="black"/>
                </a:solidFill>
                <a:latin typeface="나눔바른고딕"/>
                <a:ea typeface="나눔바른고딕"/>
              </a:rPr>
              <a:t>반복문</a:t>
            </a:r>
            <a:endParaRPr kumimoji="0" lang="ko-KR" altLang="en-US" sz="2500" b="1" dirty="0">
              <a:solidFill>
                <a:prstClr val="black"/>
              </a:solidFill>
              <a:latin typeface="나눔바른고딕"/>
              <a:ea typeface="나눔바른고딕"/>
            </a:endParaRPr>
          </a:p>
        </p:txBody>
      </p:sp>
      <p:sp>
        <p:nvSpPr>
          <p:cNvPr id="11" name="직사각형 10"/>
          <p:cNvSpPr>
            <a:spLocks noChangeArrowheads="1"/>
          </p:cNvSpPr>
          <p:nvPr/>
        </p:nvSpPr>
        <p:spPr bwMode="auto">
          <a:xfrm>
            <a:off x="-9414" y="-6890"/>
            <a:ext cx="604221" cy="530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marL="0" marR="0" lvl="0" indent="0" algn="ctr" defTabSz="1291174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3)</a:t>
            </a:r>
            <a:endParaRPr kumimoji="0" lang="ko-KR" alt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B5AA8FFF-BD08-45DE-A156-B7CB2B7749FE}"/>
              </a:ext>
            </a:extLst>
          </p:cNvPr>
          <p:cNvGrpSpPr/>
          <p:nvPr/>
        </p:nvGrpSpPr>
        <p:grpSpPr>
          <a:xfrm>
            <a:off x="292696" y="558404"/>
            <a:ext cx="6295429" cy="469145"/>
            <a:chOff x="292696" y="558404"/>
            <a:chExt cx="6295429" cy="469145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04B3EE35-3D3D-4EB2-BFA6-95B4C614BC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7652" y="558404"/>
              <a:ext cx="6010473" cy="469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29326" tIns="64664" rIns="129326" bIns="64664">
              <a:no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5pPr>
              <a:lvl6pPr marL="25146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6pPr>
              <a:lvl7pPr marL="29718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7pPr>
              <a:lvl8pPr marL="34290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8pPr>
              <a:lvl9pPr marL="38862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9pPr>
            </a:lstStyle>
            <a:p>
              <a:pPr algn="l" defTabSz="1291174" eaLnBrk="1" fontAlgn="auto" latinLnBrk="0" hangingPunct="1">
                <a:spcBef>
                  <a:spcPts val="600"/>
                </a:spcBef>
                <a:spcAft>
                  <a:spcPts val="0"/>
                </a:spcAft>
                <a:buFontTx/>
                <a:buNone/>
                <a:defRPr/>
              </a:pPr>
              <a:r>
                <a:rPr kumimoji="0" lang="en-US" altLang="ko-KR" sz="22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range </a:t>
              </a:r>
              <a:r>
                <a:rPr kumimoji="0" lang="ko-KR" altLang="en-US" sz="22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사용 사례</a:t>
              </a:r>
            </a:p>
          </p:txBody>
        </p:sp>
        <p:pic>
          <p:nvPicPr>
            <p:cNvPr id="33" name="Picture 89" descr="ti122d8507 [부동산]">
              <a:extLst>
                <a:ext uri="{FF2B5EF4-FFF2-40B4-BE49-F238E27FC236}">
                  <a16:creationId xmlns:a16="http://schemas.microsoft.com/office/drawing/2014/main" id="{9C2CFE5F-9A19-4D43-9058-3EC467BE452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358" t="31160" r="41682" b="56702"/>
            <a:stretch>
              <a:fillRect/>
            </a:stretch>
          </p:blipFill>
          <p:spPr bwMode="auto">
            <a:xfrm>
              <a:off x="292696" y="568249"/>
              <a:ext cx="432979" cy="3663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8671AA87-04ED-4E26-8FAB-E6806FFB8AEE}"/>
              </a:ext>
            </a:extLst>
          </p:cNvPr>
          <p:cNvGrpSpPr/>
          <p:nvPr/>
        </p:nvGrpSpPr>
        <p:grpSpPr>
          <a:xfrm>
            <a:off x="702526" y="1166813"/>
            <a:ext cx="5890479" cy="1510180"/>
            <a:chOff x="702526" y="2051169"/>
            <a:chExt cx="5890479" cy="2586860"/>
          </a:xfrm>
        </p:grpSpPr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2ECF6FEC-8DC0-4063-9DE7-DAEE96B167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4535" r="3208" b="85580"/>
            <a:stretch/>
          </p:blipFill>
          <p:spPr>
            <a:xfrm>
              <a:off x="702526" y="2051169"/>
              <a:ext cx="5890479" cy="484236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9E35F5C1-BEF6-4E03-B271-2875D0BA17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14381" r="3208" b="45879"/>
            <a:stretch/>
          </p:blipFill>
          <p:spPr>
            <a:xfrm>
              <a:off x="702526" y="2535404"/>
              <a:ext cx="5890479" cy="1922349"/>
            </a:xfrm>
            <a:prstGeom prst="rect">
              <a:avLst/>
            </a:prstGeom>
          </p:spPr>
        </p:pic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B68911EA-2007-4DF0-8BEB-C2A514C106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67202" r="3208" b="29118"/>
            <a:stretch/>
          </p:blipFill>
          <p:spPr>
            <a:xfrm>
              <a:off x="702526" y="4457753"/>
              <a:ext cx="5890479" cy="180276"/>
            </a:xfrm>
            <a:prstGeom prst="rect">
              <a:avLst/>
            </a:prstGeom>
          </p:spPr>
        </p:pic>
      </p:grp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64AB726-D88D-4D44-82BB-6366A0EC63A3}"/>
              </a:ext>
            </a:extLst>
          </p:cNvPr>
          <p:cNvSpPr/>
          <p:nvPr/>
        </p:nvSpPr>
        <p:spPr bwMode="auto">
          <a:xfrm>
            <a:off x="702525" y="1322965"/>
            <a:ext cx="5753933" cy="659909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91440" tIns="4680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 latinLnBrk="0"/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&gt;&gt;&gt; for </a:t>
            </a:r>
            <a:r>
              <a:rPr lang="en-US" altLang="ko-KR" dirty="0" err="1">
                <a:latin typeface="Consolas" panose="020B0609020204030204" pitchFamily="49" charset="0"/>
                <a:ea typeface="굴림" panose="020B0600000101010101" pitchFamily="50" charset="-127"/>
              </a:rPr>
              <a:t>i</a:t>
            </a:r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 in range(1,10,2):</a:t>
            </a:r>
          </a:p>
          <a:p>
            <a:pPr algn="l" latinLnBrk="0"/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	print(</a:t>
            </a:r>
            <a:r>
              <a:rPr lang="en-US" altLang="ko-KR" dirty="0" err="1">
                <a:latin typeface="Consolas" panose="020B0609020204030204" pitchFamily="49" charset="0"/>
                <a:ea typeface="굴림" panose="020B0600000101010101" pitchFamily="50" charset="-127"/>
              </a:rPr>
              <a:t>i</a:t>
            </a:r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,",",end="")</a:t>
            </a:r>
          </a:p>
          <a:p>
            <a:pPr algn="l" latinLnBrk="0"/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	</a:t>
            </a:r>
          </a:p>
          <a:p>
            <a:pPr algn="l" latinLnBrk="0"/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1 ,3 ,5 ,7 ,9 ,</a:t>
            </a:r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72C6B08F-C6D2-48D4-9FAB-CFCF92944601}"/>
              </a:ext>
            </a:extLst>
          </p:cNvPr>
          <p:cNvGrpSpPr/>
          <p:nvPr/>
        </p:nvGrpSpPr>
        <p:grpSpPr>
          <a:xfrm>
            <a:off x="702526" y="2814638"/>
            <a:ext cx="5890479" cy="1510180"/>
            <a:chOff x="702526" y="2051169"/>
            <a:chExt cx="5890479" cy="2586860"/>
          </a:xfrm>
        </p:grpSpPr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E541C4FD-3534-4603-9354-1D36D35515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4535" r="3208" b="85580"/>
            <a:stretch/>
          </p:blipFill>
          <p:spPr>
            <a:xfrm>
              <a:off x="702526" y="2051169"/>
              <a:ext cx="5890479" cy="484236"/>
            </a:xfrm>
            <a:prstGeom prst="rect">
              <a:avLst/>
            </a:prstGeom>
          </p:spPr>
        </p:pic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3F0A0CB6-420F-431C-BBF3-2D1E9C79184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14381" r="3208" b="45879"/>
            <a:stretch/>
          </p:blipFill>
          <p:spPr>
            <a:xfrm>
              <a:off x="702526" y="2535404"/>
              <a:ext cx="5890479" cy="1922349"/>
            </a:xfrm>
            <a:prstGeom prst="rect">
              <a:avLst/>
            </a:prstGeom>
          </p:spPr>
        </p:pic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BA4C9CBB-D529-4C64-827B-F7A3DFED20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67202" r="3208" b="29118"/>
            <a:stretch/>
          </p:blipFill>
          <p:spPr>
            <a:xfrm>
              <a:off x="702526" y="4457753"/>
              <a:ext cx="5890479" cy="180276"/>
            </a:xfrm>
            <a:prstGeom prst="rect">
              <a:avLst/>
            </a:prstGeom>
          </p:spPr>
        </p:pic>
      </p:grp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884B9E9F-121F-4ACA-8536-3F145B001657}"/>
              </a:ext>
            </a:extLst>
          </p:cNvPr>
          <p:cNvSpPr/>
          <p:nvPr/>
        </p:nvSpPr>
        <p:spPr bwMode="auto">
          <a:xfrm>
            <a:off x="702525" y="2970790"/>
            <a:ext cx="5753933" cy="659909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91440" tIns="4680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 latinLnBrk="0"/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&gt;&gt;&gt; for </a:t>
            </a:r>
            <a:r>
              <a:rPr lang="en-US" altLang="ko-KR" dirty="0" err="1">
                <a:latin typeface="Consolas" panose="020B0609020204030204" pitchFamily="49" charset="0"/>
                <a:ea typeface="굴림" panose="020B0600000101010101" pitchFamily="50" charset="-127"/>
              </a:rPr>
              <a:t>i</a:t>
            </a:r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 in range(10,0,-1):</a:t>
            </a:r>
          </a:p>
          <a:p>
            <a:pPr algn="l" latinLnBrk="0"/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	print(</a:t>
            </a:r>
            <a:r>
              <a:rPr lang="en-US" altLang="ko-KR" dirty="0" err="1">
                <a:latin typeface="Consolas" panose="020B0609020204030204" pitchFamily="49" charset="0"/>
                <a:ea typeface="굴림" panose="020B0600000101010101" pitchFamily="50" charset="-127"/>
              </a:rPr>
              <a:t>i</a:t>
            </a:r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,",",end="")</a:t>
            </a:r>
          </a:p>
          <a:p>
            <a:pPr algn="l" latinLnBrk="0"/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	</a:t>
            </a:r>
          </a:p>
          <a:p>
            <a:pPr algn="l" latinLnBrk="0"/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10 ,9 ,8 ,7 ,6 ,5 ,4 ,3 ,2 ,1 ,</a:t>
            </a:r>
          </a:p>
        </p:txBody>
      </p:sp>
    </p:spTree>
    <p:extLst>
      <p:ext uri="{BB962C8B-B14F-4D97-AF65-F5344CB8AC3E}">
        <p14:creationId xmlns:p14="http://schemas.microsoft.com/office/powerpoint/2010/main" val="31326276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441373" y="1941866"/>
            <a:ext cx="1041598" cy="938719"/>
            <a:chOff x="419428" y="1928378"/>
            <a:chExt cx="1041598" cy="938719"/>
          </a:xfrm>
        </p:grpSpPr>
        <p:sp>
          <p:nvSpPr>
            <p:cNvPr id="9" name="TextBox 8"/>
            <p:cNvSpPr txBox="1"/>
            <p:nvPr/>
          </p:nvSpPr>
          <p:spPr>
            <a:xfrm>
              <a:off x="419428" y="1928378"/>
              <a:ext cx="1041598" cy="9387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5500" b="1" i="0" u="none" strike="noStrike" kern="0" cap="none" spc="0" normalizeH="0" baseline="0" noProof="0" dirty="0">
                  <a:ln>
                    <a:noFill/>
                  </a:ln>
                  <a:solidFill>
                    <a:srgbClr val="00C0F3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02</a:t>
              </a:r>
            </a:p>
          </p:txBody>
        </p:sp>
        <p:sp>
          <p:nvSpPr>
            <p:cNvPr id="10" name="직사각형 9"/>
            <p:cNvSpPr/>
            <p:nvPr/>
          </p:nvSpPr>
          <p:spPr bwMode="auto">
            <a:xfrm>
              <a:off x="510292" y="2759656"/>
              <a:ext cx="792088" cy="45719"/>
            </a:xfrm>
            <a:prstGeom prst="rect">
              <a:avLst/>
            </a:prstGeom>
            <a:solidFill>
              <a:srgbClr val="00C0F3"/>
            </a:solidFill>
            <a:ln>
              <a:noFill/>
              <a:headEnd type="none" w="sm" len="sm"/>
              <a:tailEnd type="none" w="lg" len="lg"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</p:grpSp>
      <p:cxnSp>
        <p:nvCxnSpPr>
          <p:cNvPr id="11" name="직선 연결선 10"/>
          <p:cNvCxnSpPr/>
          <p:nvPr/>
        </p:nvCxnSpPr>
        <p:spPr>
          <a:xfrm>
            <a:off x="467102" y="3767525"/>
            <a:ext cx="5545058" cy="0"/>
          </a:xfrm>
          <a:prstGeom prst="line">
            <a:avLst/>
          </a:prstGeom>
          <a:noFill/>
          <a:ln w="9525" cap="flat" cmpd="sng" algn="ctr">
            <a:solidFill>
              <a:srgbClr val="1EB9EE"/>
            </a:solidFill>
            <a:prstDash val="solid"/>
          </a:ln>
          <a:effectLst/>
        </p:spPr>
      </p:cxnSp>
      <p:sp>
        <p:nvSpPr>
          <p:cNvPr id="16" name="TextBox 15"/>
          <p:cNvSpPr txBox="1"/>
          <p:nvPr/>
        </p:nvSpPr>
        <p:spPr>
          <a:xfrm>
            <a:off x="338642" y="3018658"/>
            <a:ext cx="55453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685800" fontAlgn="auto" latinLnBrk="0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4000" b="1" dirty="0" err="1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제어문</a:t>
            </a:r>
            <a:endParaRPr kumimoji="0" lang="en-US" altLang="ko-KR" sz="4000" b="1" dirty="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38047" y="3921454"/>
            <a:ext cx="5197007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latinLnBrk="0"/>
            <a:r>
              <a:rPr lang="en-US" altLang="ko-KR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1) </a:t>
            </a:r>
            <a:r>
              <a:rPr lang="ko-KR" altLang="en-US" sz="1500" b="1" dirty="0" err="1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제어문</a:t>
            </a:r>
            <a:endParaRPr lang="en-US" altLang="ko-KR" sz="1500" b="1" dirty="0">
              <a:solidFill>
                <a:prstClr val="white">
                  <a:lumMod val="65000"/>
                </a:prst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 latinLnBrk="0"/>
            <a:r>
              <a:rPr lang="en-US" altLang="ko-KR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2) </a:t>
            </a:r>
            <a:r>
              <a:rPr lang="ko-KR" altLang="en-US" sz="1500" b="1" dirty="0" err="1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제어문</a:t>
            </a:r>
            <a:r>
              <a:rPr lang="ko-KR" altLang="en-US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예제</a:t>
            </a:r>
          </a:p>
          <a:p>
            <a:pPr algn="l" latinLnBrk="0"/>
            <a:endParaRPr lang="ko-KR" altLang="en-US" sz="1500" b="1" dirty="0">
              <a:solidFill>
                <a:prstClr val="white">
                  <a:lumMod val="65000"/>
                </a:prst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65369680"/>
      </p:ext>
    </p:extLst>
  </p:cSld>
  <p:clrMapOvr>
    <a:masterClrMapping/>
  </p:clrMapOvr>
  <p:transition spd="slow"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 bwMode="auto">
          <a:xfrm>
            <a:off x="0" y="480305"/>
            <a:ext cx="6671462" cy="544002"/>
          </a:xfrm>
          <a:prstGeom prst="rect">
            <a:avLst/>
          </a:prstGeom>
          <a:solidFill>
            <a:srgbClr val="0CA0C7"/>
          </a:solidFill>
          <a:ln w="12700" cap="flat" cmpd="sng" algn="ctr">
            <a:noFill/>
            <a:prstDash val="solid"/>
            <a:headEnd type="none" w="sm" len="sm"/>
            <a:tailEnd type="none" w="lg" len="lg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 dirty="0">
              <a:solidFill>
                <a:sysClr val="windowText" lastClr="0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3" name="직사각형 16"/>
          <p:cNvSpPr>
            <a:spLocks noChangeArrowheads="1"/>
          </p:cNvSpPr>
          <p:nvPr/>
        </p:nvSpPr>
        <p:spPr bwMode="auto">
          <a:xfrm>
            <a:off x="585591" y="493606"/>
            <a:ext cx="2005209" cy="5614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algn="l" defTabSz="1291174" eaLnBrk="1" fontAlgn="auto" latinLnBrk="0" hangingPunct="1">
              <a:spcBef>
                <a:spcPct val="0"/>
              </a:spcBef>
              <a:spcAft>
                <a:spcPts val="0"/>
              </a:spcAft>
              <a:buFontTx/>
              <a:buNone/>
              <a:defRPr/>
            </a:pPr>
            <a:r>
              <a:rPr kumimoji="0" lang="ko-KR" altLang="en-US" sz="2800" kern="0" dirty="0">
                <a:solidFill>
                  <a:sysClr val="window" lastClr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학습</a:t>
            </a:r>
            <a:r>
              <a:rPr kumimoji="0" lang="ko-KR" altLang="en-US" sz="2800" b="1" kern="0" dirty="0">
                <a:solidFill>
                  <a:sysClr val="window" lastClr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내용</a:t>
            </a:r>
          </a:p>
        </p:txBody>
      </p:sp>
      <p:grpSp>
        <p:nvGrpSpPr>
          <p:cNvPr id="24" name="그룹 23"/>
          <p:cNvGrpSpPr/>
          <p:nvPr/>
        </p:nvGrpSpPr>
        <p:grpSpPr>
          <a:xfrm>
            <a:off x="699494" y="1365071"/>
            <a:ext cx="7244814" cy="438368"/>
            <a:chOff x="414198" y="948109"/>
            <a:chExt cx="7244814" cy="438368"/>
          </a:xfrm>
        </p:grpSpPr>
        <p:sp>
          <p:nvSpPr>
            <p:cNvPr id="25" name="직사각형 24"/>
            <p:cNvSpPr>
              <a:spLocks noChangeArrowheads="1"/>
            </p:cNvSpPr>
            <p:nvPr/>
          </p:nvSpPr>
          <p:spPr bwMode="auto">
            <a:xfrm>
              <a:off x="759491" y="948109"/>
              <a:ext cx="6899521" cy="4383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29326" tIns="64664" rIns="129326" bIns="64664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5pPr>
              <a:lvl6pPr marL="25146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6pPr>
              <a:lvl7pPr marL="29718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7pPr>
              <a:lvl8pPr marL="34290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8pPr>
              <a:lvl9pPr marL="38862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9pPr>
            </a:lstStyle>
            <a:p>
              <a:pPr algn="l" defTabSz="1291174" eaLnBrk="1" fontAlgn="auto" latinLnBrk="0" hangingPunct="1">
                <a:spcBef>
                  <a:spcPct val="0"/>
                </a:spcBef>
                <a:spcAft>
                  <a:spcPts val="0"/>
                </a:spcAft>
                <a:buFontTx/>
                <a:buNone/>
                <a:defRPr/>
              </a:pPr>
              <a:r>
                <a:rPr kumimoji="0" lang="ko-KR" altLang="en-US" sz="2000" b="1" kern="0" dirty="0" err="1">
                  <a:solidFill>
                    <a:sysClr val="windowText" lastClr="00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반복문</a:t>
              </a:r>
              <a:endParaRPr kumimoji="0" lang="ko-KR" altLang="en-US" sz="2000" b="1" kern="0" dirty="0">
                <a:solidFill>
                  <a:sysClr val="windowText" lastClr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6" name="타원 25"/>
            <p:cNvSpPr/>
            <p:nvPr/>
          </p:nvSpPr>
          <p:spPr bwMode="auto">
            <a:xfrm>
              <a:off x="414198" y="974184"/>
              <a:ext cx="389107" cy="389107"/>
            </a:xfrm>
            <a:prstGeom prst="ellipse">
              <a:avLst/>
            </a:prstGeom>
            <a:solidFill>
              <a:srgbClr val="0CA0C7"/>
            </a:solidFill>
            <a:ln w="12700" cap="flat" cmpd="sng" algn="ctr">
              <a:noFill/>
              <a:prstDash val="solid"/>
              <a:headEnd type="none" w="sm" len="sm"/>
              <a:tailEnd type="none" w="lg" len="lg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500" b="1" kern="0" dirty="0">
                  <a:solidFill>
                    <a:sysClr val="window" lastClr="FFFF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01</a:t>
              </a:r>
              <a:endParaRPr kumimoji="0" lang="ko-KR" altLang="en-US" sz="1500" b="1" kern="0" dirty="0">
                <a:solidFill>
                  <a:sysClr val="window" lastClr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33" name="직각 삼각형 32"/>
          <p:cNvSpPr/>
          <p:nvPr/>
        </p:nvSpPr>
        <p:spPr bwMode="auto">
          <a:xfrm flipH="1">
            <a:off x="6056985" y="480305"/>
            <a:ext cx="614475" cy="544002"/>
          </a:xfrm>
          <a:prstGeom prst="rtTriangle">
            <a:avLst/>
          </a:prstGeom>
          <a:solidFill>
            <a:srgbClr val="FFFFFF">
              <a:alpha val="60000"/>
            </a:srgbClr>
          </a:solidFill>
          <a:ln w="12700" cap="flat" cmpd="sng" algn="ctr">
            <a:noFill/>
            <a:prstDash val="solid"/>
            <a:headEnd type="none" w="sm" len="sm"/>
            <a:tailEnd type="none" w="lg" len="lg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>
              <a:solidFill>
                <a:sysClr val="windowText" lastClr="0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4" name="직사각형 33"/>
          <p:cNvSpPr/>
          <p:nvPr/>
        </p:nvSpPr>
        <p:spPr bwMode="auto">
          <a:xfrm>
            <a:off x="-7317" y="480305"/>
            <a:ext cx="620051" cy="544002"/>
          </a:xfrm>
          <a:prstGeom prst="rect">
            <a:avLst/>
          </a:prstGeom>
          <a:solidFill>
            <a:srgbClr val="0F6FC6">
              <a:lumMod val="50000"/>
            </a:srgbClr>
          </a:solidFill>
          <a:ln w="12700" cap="flat" cmpd="sng" algn="ctr">
            <a:noFill/>
            <a:prstDash val="solid"/>
            <a:headEnd type="none" w="sm" len="sm"/>
            <a:tailEnd type="none" w="lg" len="lg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>
              <a:solidFill>
                <a:sysClr val="windowText" lastClr="0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27" y="539840"/>
            <a:ext cx="440966" cy="424931"/>
          </a:xfrm>
          <a:prstGeom prst="rect">
            <a:avLst/>
          </a:prstGeom>
        </p:spPr>
      </p:pic>
      <p:grpSp>
        <p:nvGrpSpPr>
          <p:cNvPr id="45" name="그룹 44"/>
          <p:cNvGrpSpPr/>
          <p:nvPr/>
        </p:nvGrpSpPr>
        <p:grpSpPr>
          <a:xfrm>
            <a:off x="699494" y="1971195"/>
            <a:ext cx="7244814" cy="438368"/>
            <a:chOff x="414198" y="948109"/>
            <a:chExt cx="7244814" cy="438368"/>
          </a:xfrm>
        </p:grpSpPr>
        <p:sp>
          <p:nvSpPr>
            <p:cNvPr id="46" name="직사각형 45"/>
            <p:cNvSpPr>
              <a:spLocks noChangeArrowheads="1"/>
            </p:cNvSpPr>
            <p:nvPr/>
          </p:nvSpPr>
          <p:spPr bwMode="auto">
            <a:xfrm>
              <a:off x="759491" y="948109"/>
              <a:ext cx="6899521" cy="4383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29326" tIns="64664" rIns="129326" bIns="64664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5pPr>
              <a:lvl6pPr marL="25146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6pPr>
              <a:lvl7pPr marL="29718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7pPr>
              <a:lvl8pPr marL="34290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8pPr>
              <a:lvl9pPr marL="38862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9pPr>
            </a:lstStyle>
            <a:p>
              <a:pPr algn="l" defTabSz="1291174" eaLnBrk="1" fontAlgn="auto" latinLnBrk="0" hangingPunct="1">
                <a:spcBef>
                  <a:spcPct val="0"/>
                </a:spcBef>
                <a:spcAft>
                  <a:spcPts val="0"/>
                </a:spcAft>
                <a:buFontTx/>
                <a:buNone/>
                <a:defRPr/>
              </a:pPr>
              <a:r>
                <a:rPr kumimoji="0" lang="ko-KR" altLang="en-US" sz="2000" b="1" kern="0" dirty="0" err="1">
                  <a:solidFill>
                    <a:sysClr val="windowText" lastClr="00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제어문</a:t>
              </a:r>
              <a:endParaRPr kumimoji="0" lang="ko-KR" altLang="en-US" sz="2000" b="1" kern="0" dirty="0">
                <a:solidFill>
                  <a:sysClr val="windowText" lastClr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7" name="타원 46"/>
            <p:cNvSpPr/>
            <p:nvPr/>
          </p:nvSpPr>
          <p:spPr bwMode="auto">
            <a:xfrm>
              <a:off x="414198" y="974184"/>
              <a:ext cx="389107" cy="389107"/>
            </a:xfrm>
            <a:prstGeom prst="ellipse">
              <a:avLst/>
            </a:prstGeom>
            <a:solidFill>
              <a:srgbClr val="0CA0C7"/>
            </a:solidFill>
            <a:ln w="12700" cap="flat" cmpd="sng" algn="ctr">
              <a:noFill/>
              <a:prstDash val="solid"/>
              <a:headEnd type="none" w="sm" len="sm"/>
              <a:tailEnd type="none" w="lg" len="lg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500" b="1" kern="0" dirty="0">
                  <a:solidFill>
                    <a:sysClr val="window" lastClr="FFFF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02</a:t>
              </a:r>
              <a:endParaRPr kumimoji="0" lang="ko-KR" altLang="en-US" sz="1500" b="1" kern="0" dirty="0">
                <a:solidFill>
                  <a:sysClr val="window" lastClr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48" name="그룹 47"/>
          <p:cNvGrpSpPr/>
          <p:nvPr/>
        </p:nvGrpSpPr>
        <p:grpSpPr>
          <a:xfrm>
            <a:off x="699494" y="2577319"/>
            <a:ext cx="7244814" cy="438368"/>
            <a:chOff x="414198" y="948109"/>
            <a:chExt cx="7244814" cy="438368"/>
          </a:xfrm>
        </p:grpSpPr>
        <p:sp>
          <p:nvSpPr>
            <p:cNvPr id="49" name="직사각형 48"/>
            <p:cNvSpPr>
              <a:spLocks noChangeArrowheads="1"/>
            </p:cNvSpPr>
            <p:nvPr/>
          </p:nvSpPr>
          <p:spPr bwMode="auto">
            <a:xfrm>
              <a:off x="759491" y="948109"/>
              <a:ext cx="6899521" cy="4383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29326" tIns="64664" rIns="129326" bIns="64664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5pPr>
              <a:lvl6pPr marL="25146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6pPr>
              <a:lvl7pPr marL="29718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7pPr>
              <a:lvl8pPr marL="34290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8pPr>
              <a:lvl9pPr marL="38862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9pPr>
            </a:lstStyle>
            <a:p>
              <a:pPr algn="l" defTabSz="1291174" eaLnBrk="1" fontAlgn="auto" latinLnBrk="0" hangingPunct="1">
                <a:spcBef>
                  <a:spcPct val="0"/>
                </a:spcBef>
                <a:spcAft>
                  <a:spcPts val="0"/>
                </a:spcAft>
                <a:buFontTx/>
                <a:buNone/>
                <a:defRPr/>
              </a:pPr>
              <a:r>
                <a:rPr kumimoji="0" lang="ko-KR" altLang="en-US" sz="2000" b="1" kern="0" dirty="0">
                  <a:solidFill>
                    <a:sysClr val="windowText" lastClr="00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다중반복구조</a:t>
              </a:r>
            </a:p>
          </p:txBody>
        </p:sp>
        <p:sp>
          <p:nvSpPr>
            <p:cNvPr id="50" name="타원 49"/>
            <p:cNvSpPr/>
            <p:nvPr/>
          </p:nvSpPr>
          <p:spPr bwMode="auto">
            <a:xfrm>
              <a:off x="414198" y="974184"/>
              <a:ext cx="389107" cy="389107"/>
            </a:xfrm>
            <a:prstGeom prst="ellipse">
              <a:avLst/>
            </a:prstGeom>
            <a:solidFill>
              <a:srgbClr val="0CA0C7"/>
            </a:solidFill>
            <a:ln w="12700" cap="flat" cmpd="sng" algn="ctr">
              <a:noFill/>
              <a:prstDash val="solid"/>
              <a:headEnd type="none" w="sm" len="sm"/>
              <a:tailEnd type="none" w="lg" len="lg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500" b="1" kern="0" dirty="0">
                  <a:solidFill>
                    <a:sysClr val="window" lastClr="FFFF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03</a:t>
              </a:r>
              <a:endParaRPr kumimoji="0" lang="ko-KR" altLang="en-US" sz="1500" b="1" kern="0" dirty="0">
                <a:solidFill>
                  <a:sysClr val="window" lastClr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318630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16"/>
          <p:cNvSpPr>
            <a:spLocks noChangeArrowheads="1"/>
          </p:cNvSpPr>
          <p:nvPr/>
        </p:nvSpPr>
        <p:spPr bwMode="auto">
          <a:xfrm>
            <a:off x="589720" y="1061"/>
            <a:ext cx="8158993" cy="51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lvl="0" algn="l" defTabSz="1291174" eaLnBrk="1" fontAlgn="auto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500" b="1" dirty="0" err="1">
                <a:solidFill>
                  <a:prstClr val="black"/>
                </a:solidFill>
                <a:latin typeface="나눔바른고딕"/>
                <a:ea typeface="나눔바른고딕"/>
              </a:rPr>
              <a:t>제어문</a:t>
            </a:r>
            <a:endParaRPr kumimoji="0" lang="ko-KR" altLang="en-US" sz="2500" b="1" dirty="0">
              <a:solidFill>
                <a:prstClr val="black"/>
              </a:solidFill>
              <a:latin typeface="나눔바른고딕"/>
              <a:ea typeface="나눔바른고딕"/>
            </a:endParaRPr>
          </a:p>
        </p:txBody>
      </p:sp>
      <p:sp>
        <p:nvSpPr>
          <p:cNvPr id="11" name="직사각형 10"/>
          <p:cNvSpPr>
            <a:spLocks noChangeArrowheads="1"/>
          </p:cNvSpPr>
          <p:nvPr/>
        </p:nvSpPr>
        <p:spPr bwMode="auto">
          <a:xfrm>
            <a:off x="-9414" y="-6890"/>
            <a:ext cx="604221" cy="530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marL="0" marR="0" lvl="0" indent="0" algn="ctr" defTabSz="1291174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1" dirty="0">
                <a:solidFill>
                  <a:prstClr val="white"/>
                </a:solidFill>
                <a:latin typeface="나눔바른고딕"/>
                <a:ea typeface="나눔바른고딕"/>
              </a:rPr>
              <a:t>1</a:t>
            </a: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)</a:t>
            </a:r>
            <a:endParaRPr kumimoji="0" lang="ko-KR" alt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F2D269B2-CD64-4173-820B-1CAC7084AC5E}"/>
              </a:ext>
            </a:extLst>
          </p:cNvPr>
          <p:cNvSpPr/>
          <p:nvPr/>
        </p:nvSpPr>
        <p:spPr>
          <a:xfrm>
            <a:off x="719138" y="747713"/>
            <a:ext cx="1649054" cy="1649054"/>
          </a:xfrm>
          <a:prstGeom prst="ellipse">
            <a:avLst/>
          </a:prstGeom>
          <a:solidFill>
            <a:srgbClr val="0CA0C7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b="1" dirty="0"/>
              <a:t>제어문장을 </a:t>
            </a:r>
            <a:r>
              <a:rPr lang="en-US" altLang="ko-KR" b="1" dirty="0"/>
              <a:t/>
            </a:r>
            <a:br>
              <a:rPr lang="en-US" altLang="ko-KR" b="1" dirty="0"/>
            </a:br>
            <a:r>
              <a:rPr lang="ko-KR" altLang="en-US" b="1" dirty="0"/>
              <a:t>사용하는 경우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BE7E90E-F8E3-48B1-8D18-D41BE17990C1}"/>
              </a:ext>
            </a:extLst>
          </p:cNvPr>
          <p:cNvSpPr/>
          <p:nvPr/>
        </p:nvSpPr>
        <p:spPr bwMode="auto">
          <a:xfrm>
            <a:off x="2705100" y="700088"/>
            <a:ext cx="3883025" cy="699727"/>
          </a:xfrm>
          <a:prstGeom prst="rect">
            <a:avLst/>
          </a:prstGeom>
          <a:solidFill>
            <a:sysClr val="window" lastClr="FFFFFF">
              <a:lumMod val="85000"/>
            </a:sysClr>
          </a:solidFill>
          <a:ln w="12700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216000" tIns="45720" rIns="21600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685800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반복문에서 루프를 탈출하는 경우</a:t>
            </a:r>
            <a:endParaRPr kumimoji="0" lang="ko-KR" altLang="en-US" b="1" kern="0" dirty="0">
              <a:solidFill>
                <a:srgbClr val="CC66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1DE18B3-357B-4905-A9B8-D239C216291E}"/>
              </a:ext>
            </a:extLst>
          </p:cNvPr>
          <p:cNvSpPr/>
          <p:nvPr/>
        </p:nvSpPr>
        <p:spPr bwMode="auto">
          <a:xfrm>
            <a:off x="2705100" y="1706351"/>
            <a:ext cx="3883025" cy="699727"/>
          </a:xfrm>
          <a:prstGeom prst="rect">
            <a:avLst/>
          </a:prstGeom>
          <a:solidFill>
            <a:sysClr val="window" lastClr="FFFFFF">
              <a:lumMod val="85000"/>
            </a:sysClr>
          </a:solidFill>
          <a:ln w="12700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216000" tIns="45720" rIns="21600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685800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해당 문장 아래를 실행하지않고</a:t>
            </a:r>
            <a:r>
              <a:rPr kumimoji="0" lang="en-US" altLang="ko-KR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/>
            </a:r>
            <a:br>
              <a:rPr kumimoji="0" lang="en-US" altLang="ko-KR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다시 루프를 실행할 경우 </a:t>
            </a:r>
            <a:endParaRPr kumimoji="0" lang="ko-KR" altLang="en-US" b="1" kern="0" dirty="0">
              <a:solidFill>
                <a:srgbClr val="CC66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왼쪽 중괄호 2">
            <a:extLst>
              <a:ext uri="{FF2B5EF4-FFF2-40B4-BE49-F238E27FC236}">
                <a16:creationId xmlns:a16="http://schemas.microsoft.com/office/drawing/2014/main" id="{806601DD-5B0B-48CF-A788-FB1BB9964AE2}"/>
              </a:ext>
            </a:extLst>
          </p:cNvPr>
          <p:cNvSpPr/>
          <p:nvPr/>
        </p:nvSpPr>
        <p:spPr bwMode="auto">
          <a:xfrm>
            <a:off x="2457450" y="973751"/>
            <a:ext cx="161925" cy="1196764"/>
          </a:xfrm>
          <a:prstGeom prst="leftBrace">
            <a:avLst/>
          </a:prstGeom>
          <a:noFill/>
          <a:ln w="1905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none"/>
          </a:ln>
          <a:effectLst/>
        </p:spPr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95110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16"/>
          <p:cNvSpPr>
            <a:spLocks noChangeArrowheads="1"/>
          </p:cNvSpPr>
          <p:nvPr/>
        </p:nvSpPr>
        <p:spPr bwMode="auto">
          <a:xfrm>
            <a:off x="589720" y="1061"/>
            <a:ext cx="8158993" cy="51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lvl="0" algn="l" defTabSz="1291174" eaLnBrk="1" fontAlgn="auto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500" b="1" dirty="0" err="1">
                <a:solidFill>
                  <a:prstClr val="black"/>
                </a:solidFill>
                <a:latin typeface="나눔바른고딕"/>
                <a:ea typeface="나눔바른고딕"/>
              </a:rPr>
              <a:t>제어문</a:t>
            </a:r>
            <a:endParaRPr kumimoji="0" lang="ko-KR" altLang="en-US" sz="2500" b="1" dirty="0">
              <a:solidFill>
                <a:prstClr val="black"/>
              </a:solidFill>
              <a:latin typeface="나눔바른고딕"/>
              <a:ea typeface="나눔바른고딕"/>
            </a:endParaRPr>
          </a:p>
        </p:txBody>
      </p:sp>
      <p:sp>
        <p:nvSpPr>
          <p:cNvPr id="11" name="직사각형 10"/>
          <p:cNvSpPr>
            <a:spLocks noChangeArrowheads="1"/>
          </p:cNvSpPr>
          <p:nvPr/>
        </p:nvSpPr>
        <p:spPr bwMode="auto">
          <a:xfrm>
            <a:off x="-9414" y="-6890"/>
            <a:ext cx="604221" cy="530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marL="0" marR="0" lvl="0" indent="0" algn="ctr" defTabSz="1291174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1" dirty="0">
                <a:solidFill>
                  <a:prstClr val="white"/>
                </a:solidFill>
                <a:latin typeface="나눔바른고딕"/>
                <a:ea typeface="나눔바른고딕"/>
              </a:rPr>
              <a:t>1</a:t>
            </a: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)</a:t>
            </a:r>
            <a:endParaRPr kumimoji="0" lang="ko-KR" alt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F2D269B2-CD64-4173-820B-1CAC7084AC5E}"/>
              </a:ext>
            </a:extLst>
          </p:cNvPr>
          <p:cNvSpPr/>
          <p:nvPr/>
        </p:nvSpPr>
        <p:spPr>
          <a:xfrm>
            <a:off x="719138" y="747713"/>
            <a:ext cx="1649054" cy="1649054"/>
          </a:xfrm>
          <a:prstGeom prst="ellipse">
            <a:avLst/>
          </a:prstGeom>
          <a:solidFill>
            <a:srgbClr val="0CA0C7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b="1" dirty="0"/>
              <a:t>제어문장을 </a:t>
            </a:r>
            <a:r>
              <a:rPr lang="en-US" altLang="ko-KR" b="1" dirty="0"/>
              <a:t/>
            </a:r>
            <a:br>
              <a:rPr lang="en-US" altLang="ko-KR" b="1" dirty="0"/>
            </a:br>
            <a:r>
              <a:rPr lang="ko-KR" altLang="en-US" b="1" dirty="0"/>
              <a:t>사용하는 경우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BE7E90E-F8E3-48B1-8D18-D41BE17990C1}"/>
              </a:ext>
            </a:extLst>
          </p:cNvPr>
          <p:cNvSpPr/>
          <p:nvPr/>
        </p:nvSpPr>
        <p:spPr bwMode="auto">
          <a:xfrm>
            <a:off x="2705100" y="700088"/>
            <a:ext cx="3883025" cy="699727"/>
          </a:xfrm>
          <a:prstGeom prst="rect">
            <a:avLst/>
          </a:prstGeom>
          <a:solidFill>
            <a:sysClr val="window" lastClr="FFFFFF">
              <a:lumMod val="85000"/>
            </a:sysClr>
          </a:solidFill>
          <a:ln w="12700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216000" tIns="45720" rIns="21600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685800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반복문에서 루프를 탈출하는 경우</a:t>
            </a:r>
            <a:endParaRPr kumimoji="0" lang="ko-KR" altLang="en-US" b="1" kern="0" dirty="0">
              <a:solidFill>
                <a:srgbClr val="CC66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1DE18B3-357B-4905-A9B8-D239C216291E}"/>
              </a:ext>
            </a:extLst>
          </p:cNvPr>
          <p:cNvSpPr/>
          <p:nvPr/>
        </p:nvSpPr>
        <p:spPr bwMode="auto">
          <a:xfrm>
            <a:off x="2705100" y="1706351"/>
            <a:ext cx="3883025" cy="69972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216000" tIns="45720" rIns="21600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685800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b="1" kern="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해당 문장 아래를 실행하지않고</a:t>
            </a:r>
            <a:r>
              <a:rPr kumimoji="0" lang="en-US" altLang="ko-KR" b="1" kern="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/>
            </a:r>
            <a:br>
              <a:rPr kumimoji="0" lang="en-US" altLang="ko-KR" b="1" kern="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kumimoji="0" lang="ko-KR" altLang="en-US" b="1" kern="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다시 루프를 실행할 경우 </a:t>
            </a:r>
          </a:p>
        </p:txBody>
      </p:sp>
      <p:sp>
        <p:nvSpPr>
          <p:cNvPr id="3" name="왼쪽 중괄호 2">
            <a:extLst>
              <a:ext uri="{FF2B5EF4-FFF2-40B4-BE49-F238E27FC236}">
                <a16:creationId xmlns:a16="http://schemas.microsoft.com/office/drawing/2014/main" id="{806601DD-5B0B-48CF-A788-FB1BB9964AE2}"/>
              </a:ext>
            </a:extLst>
          </p:cNvPr>
          <p:cNvSpPr/>
          <p:nvPr/>
        </p:nvSpPr>
        <p:spPr bwMode="auto">
          <a:xfrm>
            <a:off x="2457450" y="973751"/>
            <a:ext cx="161925" cy="1196764"/>
          </a:xfrm>
          <a:prstGeom prst="leftBrace">
            <a:avLst/>
          </a:prstGeom>
          <a:noFill/>
          <a:ln w="1905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none"/>
          </a:ln>
          <a:effectLst/>
        </p:spPr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41A24A18-169C-4889-AFEA-B6E45285565F}"/>
              </a:ext>
            </a:extLst>
          </p:cNvPr>
          <p:cNvGrpSpPr/>
          <p:nvPr/>
        </p:nvGrpSpPr>
        <p:grpSpPr>
          <a:xfrm>
            <a:off x="702526" y="2746734"/>
            <a:ext cx="5890479" cy="2001848"/>
            <a:chOff x="702526" y="2051169"/>
            <a:chExt cx="5890479" cy="3429061"/>
          </a:xfrm>
        </p:grpSpPr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469899BA-D455-4239-9EA1-C7B2DA95B8D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4535" r="3208" b="85580"/>
            <a:stretch/>
          </p:blipFill>
          <p:spPr>
            <a:xfrm>
              <a:off x="702526" y="2051169"/>
              <a:ext cx="5890479" cy="484236"/>
            </a:xfrm>
            <a:prstGeom prst="rect">
              <a:avLst/>
            </a:prstGeom>
          </p:spPr>
        </p:pic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16A99443-5DE9-40FA-8C00-D0CCF80C4A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14381" r="3208" b="45879"/>
            <a:stretch/>
          </p:blipFill>
          <p:spPr>
            <a:xfrm>
              <a:off x="702526" y="2535404"/>
              <a:ext cx="5890479" cy="2764550"/>
            </a:xfrm>
            <a:prstGeom prst="rect">
              <a:avLst/>
            </a:prstGeom>
          </p:spPr>
        </p:pic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40311AA1-B7EA-4FF8-BCE9-9859897CDB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67202" r="3208" b="29118"/>
            <a:stretch/>
          </p:blipFill>
          <p:spPr>
            <a:xfrm>
              <a:off x="702526" y="5299954"/>
              <a:ext cx="5890479" cy="180276"/>
            </a:xfrm>
            <a:prstGeom prst="rect">
              <a:avLst/>
            </a:prstGeom>
          </p:spPr>
        </p:pic>
      </p:grp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417EA541-793F-4DB4-8881-400DF4290DD9}"/>
              </a:ext>
            </a:extLst>
          </p:cNvPr>
          <p:cNvSpPr/>
          <p:nvPr/>
        </p:nvSpPr>
        <p:spPr bwMode="auto">
          <a:xfrm>
            <a:off x="702525" y="2943757"/>
            <a:ext cx="5753933" cy="769583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91440" tIns="4680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 latinLnBrk="0"/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&gt;&gt;&gt; for </a:t>
            </a:r>
            <a:r>
              <a:rPr lang="en-US" altLang="ko-KR" dirty="0" err="1">
                <a:latin typeface="Consolas" panose="020B0609020204030204" pitchFamily="49" charset="0"/>
                <a:ea typeface="굴림" panose="020B0600000101010101" pitchFamily="50" charset="-127"/>
              </a:rPr>
              <a:t>i</a:t>
            </a:r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 in range(10):</a:t>
            </a:r>
          </a:p>
          <a:p>
            <a:pPr algn="l" latinLnBrk="0"/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	if(</a:t>
            </a:r>
            <a:r>
              <a:rPr lang="en-US" altLang="ko-KR" dirty="0" err="1">
                <a:latin typeface="Consolas" panose="020B0609020204030204" pitchFamily="49" charset="0"/>
                <a:ea typeface="굴림" panose="020B0600000101010101" pitchFamily="50" charset="-127"/>
              </a:rPr>
              <a:t>i</a:t>
            </a:r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==3):</a:t>
            </a:r>
          </a:p>
          <a:p>
            <a:pPr algn="l" latinLnBrk="0"/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		break</a:t>
            </a:r>
          </a:p>
          <a:p>
            <a:pPr algn="l" latinLnBrk="0"/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	print(</a:t>
            </a:r>
            <a:r>
              <a:rPr lang="en-US" altLang="ko-KR" dirty="0" err="1">
                <a:latin typeface="Consolas" panose="020B0609020204030204" pitchFamily="49" charset="0"/>
                <a:ea typeface="굴림" panose="020B0600000101010101" pitchFamily="50" charset="-127"/>
              </a:rPr>
              <a:t>i</a:t>
            </a:r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,",",end="")</a:t>
            </a:r>
          </a:p>
          <a:p>
            <a:pPr algn="l" latinLnBrk="0"/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	</a:t>
            </a:r>
          </a:p>
          <a:p>
            <a:pPr algn="l" latinLnBrk="0"/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0 ,1 ,2 ,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80BF798-0536-4577-8C10-704F74743A5F}"/>
              </a:ext>
            </a:extLst>
          </p:cNvPr>
          <p:cNvSpPr/>
          <p:nvPr/>
        </p:nvSpPr>
        <p:spPr>
          <a:xfrm>
            <a:off x="3737351" y="3533125"/>
            <a:ext cx="231453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0488" lvl="0" algn="l" defTabSz="1291174" fontAlgn="auto" latinLnBrk="0">
              <a:spcBef>
                <a:spcPts val="600"/>
              </a:spcBef>
              <a:spcAft>
                <a:spcPts val="0"/>
              </a:spcAft>
              <a:buClr>
                <a:srgbClr val="0CA0C7"/>
              </a:buClr>
              <a:buSzPct val="130000"/>
              <a:defRPr/>
            </a:pPr>
            <a:r>
              <a:rPr kumimoji="0" lang="ko-KR" altLang="en-US" sz="1600" b="1" kern="0" dirty="0">
                <a:solidFill>
                  <a:srgbClr val="CC6600"/>
                </a:solidFill>
                <a:latin typeface="나눔바른고딕"/>
                <a:ea typeface="나눔바른고딕"/>
              </a:rPr>
              <a:t>해당 루프를 탈출</a:t>
            </a:r>
            <a:endParaRPr kumimoji="0" lang="en-US" altLang="ko-KR" sz="1600" b="1" kern="0" dirty="0">
              <a:solidFill>
                <a:srgbClr val="CC6600"/>
              </a:solidFill>
              <a:latin typeface="나눔바른고딕"/>
              <a:ea typeface="나눔바른고딕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D16923AB-4ACB-4BFE-B79B-98734CE2BAEB}"/>
              </a:ext>
            </a:extLst>
          </p:cNvPr>
          <p:cNvCxnSpPr>
            <a:cxnSpLocks/>
          </p:cNvCxnSpPr>
          <p:nvPr/>
        </p:nvCxnSpPr>
        <p:spPr bwMode="auto">
          <a:xfrm>
            <a:off x="3304540" y="3680287"/>
            <a:ext cx="515800" cy="0"/>
          </a:xfrm>
          <a:prstGeom prst="straightConnector1">
            <a:avLst/>
          </a:prstGeom>
          <a:noFill/>
          <a:ln w="38100" cap="flat" cmpd="sng" algn="ctr">
            <a:solidFill>
              <a:srgbClr val="CC66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D77D0FC-D3CC-42A4-BF7E-E77D141E8585}"/>
              </a:ext>
            </a:extLst>
          </p:cNvPr>
          <p:cNvSpPr/>
          <p:nvPr/>
        </p:nvSpPr>
        <p:spPr>
          <a:xfrm>
            <a:off x="2550795" y="3530001"/>
            <a:ext cx="734693" cy="282692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95642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16"/>
          <p:cNvSpPr>
            <a:spLocks noChangeArrowheads="1"/>
          </p:cNvSpPr>
          <p:nvPr/>
        </p:nvSpPr>
        <p:spPr bwMode="auto">
          <a:xfrm>
            <a:off x="589720" y="1061"/>
            <a:ext cx="8158993" cy="51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lvl="0" algn="l" defTabSz="1291174" eaLnBrk="1" fontAlgn="auto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500" b="1" dirty="0" err="1">
                <a:solidFill>
                  <a:prstClr val="black"/>
                </a:solidFill>
                <a:latin typeface="나눔바른고딕"/>
                <a:ea typeface="나눔바른고딕"/>
              </a:rPr>
              <a:t>제어문</a:t>
            </a:r>
            <a:endParaRPr kumimoji="0" lang="ko-KR" altLang="en-US" sz="2500" b="1" dirty="0">
              <a:solidFill>
                <a:prstClr val="black"/>
              </a:solidFill>
              <a:latin typeface="나눔바른고딕"/>
              <a:ea typeface="나눔바른고딕"/>
            </a:endParaRPr>
          </a:p>
        </p:txBody>
      </p:sp>
      <p:sp>
        <p:nvSpPr>
          <p:cNvPr id="11" name="직사각형 10"/>
          <p:cNvSpPr>
            <a:spLocks noChangeArrowheads="1"/>
          </p:cNvSpPr>
          <p:nvPr/>
        </p:nvSpPr>
        <p:spPr bwMode="auto">
          <a:xfrm>
            <a:off x="-9414" y="-6890"/>
            <a:ext cx="604221" cy="530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marL="0" marR="0" lvl="0" indent="0" algn="ctr" defTabSz="1291174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1" dirty="0">
                <a:solidFill>
                  <a:prstClr val="white"/>
                </a:solidFill>
                <a:latin typeface="나눔바른고딕"/>
                <a:ea typeface="나눔바른고딕"/>
              </a:rPr>
              <a:t>1</a:t>
            </a: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)</a:t>
            </a:r>
            <a:endParaRPr kumimoji="0" lang="ko-KR" alt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41A24A18-169C-4889-AFEA-B6E45285565F}"/>
              </a:ext>
            </a:extLst>
          </p:cNvPr>
          <p:cNvGrpSpPr/>
          <p:nvPr/>
        </p:nvGrpSpPr>
        <p:grpSpPr>
          <a:xfrm>
            <a:off x="702526" y="2746734"/>
            <a:ext cx="5890479" cy="2001848"/>
            <a:chOff x="702526" y="2051169"/>
            <a:chExt cx="5890479" cy="3429061"/>
          </a:xfrm>
        </p:grpSpPr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469899BA-D455-4239-9EA1-C7B2DA95B8D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4535" r="3208" b="85580"/>
            <a:stretch/>
          </p:blipFill>
          <p:spPr>
            <a:xfrm>
              <a:off x="702526" y="2051169"/>
              <a:ext cx="5890479" cy="484236"/>
            </a:xfrm>
            <a:prstGeom prst="rect">
              <a:avLst/>
            </a:prstGeom>
          </p:spPr>
        </p:pic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16A99443-5DE9-40FA-8C00-D0CCF80C4A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14381" r="3208" b="45879"/>
            <a:stretch/>
          </p:blipFill>
          <p:spPr>
            <a:xfrm>
              <a:off x="702526" y="2535404"/>
              <a:ext cx="5890479" cy="2764550"/>
            </a:xfrm>
            <a:prstGeom prst="rect">
              <a:avLst/>
            </a:prstGeom>
          </p:spPr>
        </p:pic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40311AA1-B7EA-4FF8-BCE9-9859897CDB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67202" r="3208" b="29118"/>
            <a:stretch/>
          </p:blipFill>
          <p:spPr>
            <a:xfrm>
              <a:off x="702526" y="5299954"/>
              <a:ext cx="5890479" cy="180276"/>
            </a:xfrm>
            <a:prstGeom prst="rect">
              <a:avLst/>
            </a:prstGeom>
          </p:spPr>
        </p:pic>
      </p:grp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417EA541-793F-4DB4-8881-400DF4290DD9}"/>
              </a:ext>
            </a:extLst>
          </p:cNvPr>
          <p:cNvSpPr/>
          <p:nvPr/>
        </p:nvSpPr>
        <p:spPr bwMode="auto">
          <a:xfrm>
            <a:off x="702525" y="2943757"/>
            <a:ext cx="5753933" cy="769583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91440" tIns="4680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 latinLnBrk="0"/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&gt;&gt;&gt; for </a:t>
            </a:r>
            <a:r>
              <a:rPr lang="en-US" altLang="ko-KR" dirty="0" err="1">
                <a:latin typeface="Consolas" panose="020B0609020204030204" pitchFamily="49" charset="0"/>
                <a:ea typeface="굴림" panose="020B0600000101010101" pitchFamily="50" charset="-127"/>
              </a:rPr>
              <a:t>i</a:t>
            </a:r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 in range(10):</a:t>
            </a:r>
          </a:p>
          <a:p>
            <a:pPr algn="l" latinLnBrk="0"/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	if(</a:t>
            </a:r>
            <a:r>
              <a:rPr lang="en-US" altLang="ko-KR" dirty="0" err="1">
                <a:latin typeface="Consolas" panose="020B0609020204030204" pitchFamily="49" charset="0"/>
                <a:ea typeface="굴림" panose="020B0600000101010101" pitchFamily="50" charset="-127"/>
              </a:rPr>
              <a:t>i</a:t>
            </a:r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==3):</a:t>
            </a:r>
          </a:p>
          <a:p>
            <a:pPr algn="l" latinLnBrk="0"/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		continue</a:t>
            </a:r>
          </a:p>
          <a:p>
            <a:pPr algn="l" latinLnBrk="0"/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	print(</a:t>
            </a:r>
            <a:r>
              <a:rPr lang="en-US" altLang="ko-KR" dirty="0" err="1">
                <a:latin typeface="Consolas" panose="020B0609020204030204" pitchFamily="49" charset="0"/>
                <a:ea typeface="굴림" panose="020B0600000101010101" pitchFamily="50" charset="-127"/>
              </a:rPr>
              <a:t>i</a:t>
            </a:r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,",",end="")</a:t>
            </a:r>
          </a:p>
          <a:p>
            <a:pPr algn="l" latinLnBrk="0"/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	</a:t>
            </a:r>
          </a:p>
          <a:p>
            <a:pPr algn="l" latinLnBrk="0"/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0 ,1 ,2 ,4 ,5 ,6 ,7 ,8 ,9 ,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80BF798-0536-4577-8C10-704F74743A5F}"/>
              </a:ext>
            </a:extLst>
          </p:cNvPr>
          <p:cNvSpPr/>
          <p:nvPr/>
        </p:nvSpPr>
        <p:spPr>
          <a:xfrm>
            <a:off x="4141925" y="3533125"/>
            <a:ext cx="231453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0488" lvl="0" algn="l" defTabSz="1291174" fontAlgn="auto" latinLnBrk="0">
              <a:spcBef>
                <a:spcPts val="600"/>
              </a:spcBef>
              <a:spcAft>
                <a:spcPts val="0"/>
              </a:spcAft>
              <a:buClr>
                <a:srgbClr val="0CA0C7"/>
              </a:buClr>
              <a:buSzPct val="130000"/>
              <a:defRPr/>
            </a:pPr>
            <a:r>
              <a:rPr kumimoji="0" lang="ko-KR" altLang="en-US" sz="1600" b="1" kern="0" dirty="0">
                <a:solidFill>
                  <a:srgbClr val="CC6600"/>
                </a:solidFill>
                <a:latin typeface="나눔바른고딕"/>
                <a:ea typeface="나눔바른고딕"/>
              </a:rPr>
              <a:t>문장 아래를 실행하지 않고 반복문의 처음으로 이동 후 계속 반복수행</a:t>
            </a:r>
            <a:endParaRPr kumimoji="0" lang="en-US" altLang="ko-KR" sz="1600" b="1" kern="0" dirty="0">
              <a:solidFill>
                <a:srgbClr val="CC6600"/>
              </a:solidFill>
              <a:latin typeface="나눔바른고딕"/>
              <a:ea typeface="나눔바른고딕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D16923AB-4ACB-4BFE-B79B-98734CE2BAEB}"/>
              </a:ext>
            </a:extLst>
          </p:cNvPr>
          <p:cNvCxnSpPr>
            <a:cxnSpLocks/>
          </p:cNvCxnSpPr>
          <p:nvPr/>
        </p:nvCxnSpPr>
        <p:spPr bwMode="auto">
          <a:xfrm>
            <a:off x="3709114" y="3680287"/>
            <a:ext cx="515800" cy="0"/>
          </a:xfrm>
          <a:prstGeom prst="straightConnector1">
            <a:avLst/>
          </a:prstGeom>
          <a:noFill/>
          <a:ln w="38100" cap="flat" cmpd="sng" algn="ctr">
            <a:solidFill>
              <a:srgbClr val="CC66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D77D0FC-D3CC-42A4-BF7E-E77D141E8585}"/>
              </a:ext>
            </a:extLst>
          </p:cNvPr>
          <p:cNvSpPr/>
          <p:nvPr/>
        </p:nvSpPr>
        <p:spPr>
          <a:xfrm>
            <a:off x="2560321" y="3530001"/>
            <a:ext cx="1129742" cy="282692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2642BE3B-8BA4-4324-A796-A2D09C0F85E5}"/>
              </a:ext>
            </a:extLst>
          </p:cNvPr>
          <p:cNvSpPr/>
          <p:nvPr/>
        </p:nvSpPr>
        <p:spPr>
          <a:xfrm>
            <a:off x="719138" y="747713"/>
            <a:ext cx="1649054" cy="1649054"/>
          </a:xfrm>
          <a:prstGeom prst="ellipse">
            <a:avLst/>
          </a:prstGeom>
          <a:solidFill>
            <a:srgbClr val="0CA0C7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b="1" dirty="0"/>
              <a:t>제어문장을 </a:t>
            </a:r>
            <a:r>
              <a:rPr lang="en-US" altLang="ko-KR" b="1" dirty="0"/>
              <a:t/>
            </a:r>
            <a:br>
              <a:rPr lang="en-US" altLang="ko-KR" b="1" dirty="0"/>
            </a:br>
            <a:r>
              <a:rPr lang="ko-KR" altLang="en-US" b="1" dirty="0"/>
              <a:t>사용하는 경우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2FA8725-5FA2-4802-BE87-3A30CB46AC45}"/>
              </a:ext>
            </a:extLst>
          </p:cNvPr>
          <p:cNvSpPr/>
          <p:nvPr/>
        </p:nvSpPr>
        <p:spPr bwMode="auto">
          <a:xfrm>
            <a:off x="2705100" y="700088"/>
            <a:ext cx="3883025" cy="69972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216000" tIns="45720" rIns="21600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685800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b="1" kern="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반복문에서 루프를 탈출하는 경우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0CA0B0F-89D0-4324-8187-9A7B31AECA90}"/>
              </a:ext>
            </a:extLst>
          </p:cNvPr>
          <p:cNvSpPr/>
          <p:nvPr/>
        </p:nvSpPr>
        <p:spPr bwMode="auto">
          <a:xfrm>
            <a:off x="2705100" y="1706351"/>
            <a:ext cx="3883025" cy="699727"/>
          </a:xfrm>
          <a:prstGeom prst="rect">
            <a:avLst/>
          </a:prstGeom>
          <a:solidFill>
            <a:sysClr val="window" lastClr="FFFFFF">
              <a:lumMod val="85000"/>
            </a:sysClr>
          </a:solidFill>
          <a:ln w="12700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216000" tIns="45720" rIns="21600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685800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해당 문장 아래를 실행하지않고</a:t>
            </a:r>
            <a:r>
              <a:rPr kumimoji="0" lang="en-US" altLang="ko-KR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/>
            </a:r>
            <a:br>
              <a:rPr kumimoji="0" lang="en-US" altLang="ko-KR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다시 루프를 실행할 경우 </a:t>
            </a:r>
            <a:endParaRPr kumimoji="0" lang="ko-KR" altLang="en-US" b="1" kern="0" dirty="0">
              <a:solidFill>
                <a:srgbClr val="CC66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9" name="왼쪽 중괄호 18">
            <a:extLst>
              <a:ext uri="{FF2B5EF4-FFF2-40B4-BE49-F238E27FC236}">
                <a16:creationId xmlns:a16="http://schemas.microsoft.com/office/drawing/2014/main" id="{8B1EC7A4-8F29-4A08-9550-3EC2BE2E1915}"/>
              </a:ext>
            </a:extLst>
          </p:cNvPr>
          <p:cNvSpPr/>
          <p:nvPr/>
        </p:nvSpPr>
        <p:spPr bwMode="auto">
          <a:xfrm>
            <a:off x="2457450" y="973751"/>
            <a:ext cx="161925" cy="1196764"/>
          </a:xfrm>
          <a:prstGeom prst="leftBrace">
            <a:avLst/>
          </a:prstGeom>
          <a:noFill/>
          <a:ln w="1905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none"/>
          </a:ln>
          <a:effectLst/>
        </p:spPr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55481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16"/>
          <p:cNvSpPr>
            <a:spLocks noChangeArrowheads="1"/>
          </p:cNvSpPr>
          <p:nvPr/>
        </p:nvSpPr>
        <p:spPr bwMode="auto">
          <a:xfrm>
            <a:off x="589720" y="1061"/>
            <a:ext cx="8158993" cy="51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lvl="0" algn="l" defTabSz="1291174" eaLnBrk="1" fontAlgn="auto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500" b="1" dirty="0" err="1">
                <a:solidFill>
                  <a:prstClr val="black"/>
                </a:solidFill>
                <a:latin typeface="나눔바른고딕"/>
                <a:ea typeface="나눔바른고딕"/>
              </a:rPr>
              <a:t>제어문</a:t>
            </a:r>
            <a:r>
              <a:rPr kumimoji="0" lang="ko-KR" altLang="en-US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 예제</a:t>
            </a:r>
          </a:p>
        </p:txBody>
      </p:sp>
      <p:sp>
        <p:nvSpPr>
          <p:cNvPr id="11" name="직사각형 10"/>
          <p:cNvSpPr>
            <a:spLocks noChangeArrowheads="1"/>
          </p:cNvSpPr>
          <p:nvPr/>
        </p:nvSpPr>
        <p:spPr bwMode="auto">
          <a:xfrm>
            <a:off x="-9414" y="-6890"/>
            <a:ext cx="604221" cy="530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marL="0" marR="0" lvl="0" indent="0" algn="ctr" defTabSz="1291174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1" dirty="0">
                <a:solidFill>
                  <a:prstClr val="white"/>
                </a:solidFill>
                <a:latin typeface="나눔바른고딕"/>
                <a:ea typeface="나눔바른고딕"/>
              </a:rPr>
              <a:t>2</a:t>
            </a: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)</a:t>
            </a:r>
            <a:endParaRPr kumimoji="0" lang="ko-KR" alt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76A3FEC5-2A79-4F92-A77F-F3BFE7C8CEBE}"/>
              </a:ext>
            </a:extLst>
          </p:cNvPr>
          <p:cNvGrpSpPr/>
          <p:nvPr/>
        </p:nvGrpSpPr>
        <p:grpSpPr>
          <a:xfrm>
            <a:off x="702526" y="700088"/>
            <a:ext cx="5890479" cy="2635008"/>
            <a:chOff x="702526" y="2051169"/>
            <a:chExt cx="5890479" cy="4513631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30A8F796-F88C-4750-A6D3-582C8E969A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4535" r="3208" b="85580"/>
            <a:stretch/>
          </p:blipFill>
          <p:spPr>
            <a:xfrm>
              <a:off x="702526" y="2051169"/>
              <a:ext cx="5890479" cy="484236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463951F4-E83A-4240-B25F-00FDC41688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14381" r="3208" b="45879"/>
            <a:stretch/>
          </p:blipFill>
          <p:spPr>
            <a:xfrm>
              <a:off x="702526" y="2535404"/>
              <a:ext cx="5890479" cy="3849120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4F0232B1-BFEC-438E-908C-7EE696C515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67202" r="3208" b="29118"/>
            <a:stretch/>
          </p:blipFill>
          <p:spPr>
            <a:xfrm>
              <a:off x="702526" y="6384524"/>
              <a:ext cx="5890479" cy="180276"/>
            </a:xfrm>
            <a:prstGeom prst="rect">
              <a:avLst/>
            </a:prstGeom>
          </p:spPr>
        </p:pic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3BDD2FD-5650-47BB-A26E-9E37459DC24E}"/>
              </a:ext>
            </a:extLst>
          </p:cNvPr>
          <p:cNvSpPr/>
          <p:nvPr/>
        </p:nvSpPr>
        <p:spPr bwMode="auto">
          <a:xfrm>
            <a:off x="702525" y="897111"/>
            <a:ext cx="5753933" cy="769583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91440" tIns="4680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 latinLnBrk="0"/>
            <a:r>
              <a:rPr lang="nn-NO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&gt;&gt;&gt; i=0;sum=0</a:t>
            </a:r>
          </a:p>
          <a:p>
            <a:pPr algn="l" latinLnBrk="0"/>
            <a:r>
              <a:rPr lang="nn-NO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&gt;&gt;&gt; while True:</a:t>
            </a:r>
          </a:p>
          <a:p>
            <a:pPr algn="l" latinLnBrk="0"/>
            <a:r>
              <a:rPr lang="nn-NO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	i+=1;sum+=i</a:t>
            </a:r>
          </a:p>
          <a:p>
            <a:pPr algn="l" latinLnBrk="0"/>
            <a:r>
              <a:rPr lang="nn-NO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	if(i==100): break</a:t>
            </a:r>
          </a:p>
          <a:p>
            <a:pPr algn="l" latinLnBrk="0"/>
            <a:endParaRPr lang="nn-NO" altLang="ko-KR" dirty="0">
              <a:latin typeface="Consolas" panose="020B0609020204030204" pitchFamily="49" charset="0"/>
              <a:ea typeface="굴림" panose="020B0600000101010101" pitchFamily="50" charset="-127"/>
            </a:endParaRPr>
          </a:p>
          <a:p>
            <a:pPr algn="l" latinLnBrk="0"/>
            <a:r>
              <a:rPr lang="nn-NO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	</a:t>
            </a:r>
          </a:p>
          <a:p>
            <a:pPr algn="l" latinLnBrk="0"/>
            <a:r>
              <a:rPr lang="nn-NO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&gt;&gt;&gt; print("i=",i,"sum=",sum)</a:t>
            </a:r>
          </a:p>
          <a:p>
            <a:pPr algn="l" latinLnBrk="0"/>
            <a:r>
              <a:rPr lang="nn-NO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i= 100 sum= 5050</a:t>
            </a:r>
            <a:endParaRPr lang="en-US" altLang="ko-KR" dirty="0">
              <a:latin typeface="Consolas" panose="020B0609020204030204" pitchFamily="49" charset="0"/>
              <a:ea typeface="굴림" panose="020B0600000101010101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62C49DF-9148-4023-A294-42F548919565}"/>
              </a:ext>
            </a:extLst>
          </p:cNvPr>
          <p:cNvSpPr/>
          <p:nvPr/>
        </p:nvSpPr>
        <p:spPr>
          <a:xfrm>
            <a:off x="3115051" y="1216417"/>
            <a:ext cx="231453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0488" lvl="0" algn="l" defTabSz="1291174" fontAlgn="auto" latinLnBrk="0">
              <a:spcBef>
                <a:spcPts val="600"/>
              </a:spcBef>
              <a:spcAft>
                <a:spcPts val="0"/>
              </a:spcAft>
              <a:buClr>
                <a:srgbClr val="0CA0C7"/>
              </a:buClr>
              <a:buSzPct val="130000"/>
              <a:defRPr/>
            </a:pPr>
            <a:r>
              <a:rPr kumimoji="0" lang="ko-KR" altLang="en-US" sz="1600" b="1" kern="0" dirty="0">
                <a:solidFill>
                  <a:srgbClr val="CC6600"/>
                </a:solidFill>
                <a:latin typeface="나눔바른고딕"/>
                <a:ea typeface="나눔바른고딕"/>
              </a:rPr>
              <a:t>문장으로 무한루프 실행</a:t>
            </a:r>
            <a:endParaRPr kumimoji="0" lang="en-US" altLang="ko-KR" sz="1600" b="1" kern="0" dirty="0">
              <a:solidFill>
                <a:srgbClr val="CC6600"/>
              </a:solidFill>
              <a:latin typeface="나눔바른고딕"/>
              <a:ea typeface="나눔바른고딕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5A829CE4-0A06-47D8-A9BC-F1B2F92EC41E}"/>
              </a:ext>
            </a:extLst>
          </p:cNvPr>
          <p:cNvCxnSpPr>
            <a:cxnSpLocks/>
          </p:cNvCxnSpPr>
          <p:nvPr/>
        </p:nvCxnSpPr>
        <p:spPr bwMode="auto">
          <a:xfrm>
            <a:off x="2682240" y="1363579"/>
            <a:ext cx="515800" cy="0"/>
          </a:xfrm>
          <a:prstGeom prst="straightConnector1">
            <a:avLst/>
          </a:prstGeom>
          <a:noFill/>
          <a:ln w="38100" cap="flat" cmpd="sng" algn="ctr">
            <a:solidFill>
              <a:srgbClr val="CC66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5CA4081-2828-407F-93A9-F9D362D502EB}"/>
              </a:ext>
            </a:extLst>
          </p:cNvPr>
          <p:cNvSpPr/>
          <p:nvPr/>
        </p:nvSpPr>
        <p:spPr>
          <a:xfrm>
            <a:off x="1242061" y="1213293"/>
            <a:ext cx="1326492" cy="282692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CE49B7A-B320-4CB7-896C-D55A48EC8C1C}"/>
              </a:ext>
            </a:extLst>
          </p:cNvPr>
          <p:cNvSpPr/>
          <p:nvPr/>
        </p:nvSpPr>
        <p:spPr>
          <a:xfrm>
            <a:off x="4441543" y="1759640"/>
            <a:ext cx="231453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0488" lvl="0" algn="l" defTabSz="1291174" fontAlgn="auto" latinLnBrk="0">
              <a:spcBef>
                <a:spcPts val="600"/>
              </a:spcBef>
              <a:spcAft>
                <a:spcPts val="0"/>
              </a:spcAft>
              <a:buClr>
                <a:srgbClr val="0CA0C7"/>
              </a:buClr>
              <a:buSzPct val="130000"/>
              <a:defRPr/>
            </a:pPr>
            <a:r>
              <a:rPr kumimoji="0" lang="en-US" altLang="ko-KR" sz="1600" b="1" kern="0" dirty="0">
                <a:solidFill>
                  <a:srgbClr val="CC6600"/>
                </a:solidFill>
                <a:latin typeface="나눔바른고딕"/>
                <a:ea typeface="나눔바른고딕"/>
              </a:rPr>
              <a:t>break</a:t>
            </a:r>
            <a:r>
              <a:rPr kumimoji="0" lang="ko-KR" altLang="en-US" sz="1600" b="1" kern="0" dirty="0">
                <a:solidFill>
                  <a:srgbClr val="CC6600"/>
                </a:solidFill>
                <a:latin typeface="나눔바른고딕"/>
                <a:ea typeface="나눔바른고딕"/>
              </a:rPr>
              <a:t>로 탈출</a:t>
            </a:r>
            <a:endParaRPr kumimoji="0" lang="en-US" altLang="ko-KR" sz="1600" b="1" kern="0" dirty="0">
              <a:solidFill>
                <a:srgbClr val="CC6600"/>
              </a:solidFill>
              <a:latin typeface="나눔바른고딕"/>
              <a:ea typeface="나눔바른고딕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58EA7F29-4320-4B04-83A6-A632A996C8A7}"/>
              </a:ext>
            </a:extLst>
          </p:cNvPr>
          <p:cNvCxnSpPr>
            <a:cxnSpLocks/>
          </p:cNvCxnSpPr>
          <p:nvPr/>
        </p:nvCxnSpPr>
        <p:spPr bwMode="auto">
          <a:xfrm>
            <a:off x="4008732" y="1906802"/>
            <a:ext cx="515800" cy="0"/>
          </a:xfrm>
          <a:prstGeom prst="straightConnector1">
            <a:avLst/>
          </a:prstGeom>
          <a:noFill/>
          <a:ln w="38100" cap="flat" cmpd="sng" algn="ctr">
            <a:solidFill>
              <a:srgbClr val="CC66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6B1C455-4C3A-4852-9362-85085EDD6988}"/>
              </a:ext>
            </a:extLst>
          </p:cNvPr>
          <p:cNvSpPr/>
          <p:nvPr/>
        </p:nvSpPr>
        <p:spPr>
          <a:xfrm>
            <a:off x="3115051" y="1756516"/>
            <a:ext cx="779994" cy="282692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42413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16"/>
          <p:cNvSpPr>
            <a:spLocks noChangeArrowheads="1"/>
          </p:cNvSpPr>
          <p:nvPr/>
        </p:nvSpPr>
        <p:spPr bwMode="auto">
          <a:xfrm>
            <a:off x="589720" y="1061"/>
            <a:ext cx="8158993" cy="51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lvl="0" algn="l" defTabSz="1291174" eaLnBrk="1" fontAlgn="auto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500" b="1" dirty="0" err="1">
                <a:solidFill>
                  <a:prstClr val="black"/>
                </a:solidFill>
                <a:latin typeface="나눔바른고딕"/>
                <a:ea typeface="나눔바른고딕"/>
              </a:rPr>
              <a:t>제어문</a:t>
            </a:r>
            <a:r>
              <a:rPr kumimoji="0" lang="ko-KR" altLang="en-US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 예제</a:t>
            </a:r>
          </a:p>
        </p:txBody>
      </p:sp>
      <p:sp>
        <p:nvSpPr>
          <p:cNvPr id="11" name="직사각형 10"/>
          <p:cNvSpPr>
            <a:spLocks noChangeArrowheads="1"/>
          </p:cNvSpPr>
          <p:nvPr/>
        </p:nvSpPr>
        <p:spPr bwMode="auto">
          <a:xfrm>
            <a:off x="-9414" y="-6890"/>
            <a:ext cx="604221" cy="530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marL="0" marR="0" lvl="0" indent="0" algn="ctr" defTabSz="1291174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1" dirty="0">
                <a:solidFill>
                  <a:prstClr val="white"/>
                </a:solidFill>
                <a:latin typeface="나눔바른고딕"/>
                <a:ea typeface="나눔바른고딕"/>
              </a:rPr>
              <a:t>2</a:t>
            </a: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)</a:t>
            </a:r>
            <a:endParaRPr kumimoji="0" lang="ko-KR" alt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4E6669-DCA5-4D1B-B293-F32316FD16CF}"/>
              </a:ext>
            </a:extLst>
          </p:cNvPr>
          <p:cNvSpPr/>
          <p:nvPr/>
        </p:nvSpPr>
        <p:spPr bwMode="auto">
          <a:xfrm>
            <a:off x="1255311" y="700088"/>
            <a:ext cx="5332814" cy="497175"/>
          </a:xfrm>
          <a:prstGeom prst="rect">
            <a:avLst/>
          </a:prstGeom>
          <a:solidFill>
            <a:srgbClr val="E2E2E2"/>
          </a:solidFill>
          <a:ln w="12700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108000" tIns="45720" rIns="10800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l" defTabSz="1291174" fontAlgn="auto" latinLnBrk="0">
              <a:spcBef>
                <a:spcPts val="600"/>
              </a:spcBef>
              <a:spcAft>
                <a:spcPts val="0"/>
              </a:spcAft>
            </a:pP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별을 </a:t>
            </a:r>
            <a:r>
              <a:rPr kumimoji="0" lang="en-US" altLang="ko-KR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30</a:t>
            </a: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씩 찍기</a:t>
            </a:r>
            <a:r>
              <a:rPr kumimoji="0" lang="en-US" altLang="ko-KR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30</a:t>
            </a: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번째에는 줄을 바꿔야 함 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4D6D3F4C-F044-4734-9C57-17484E12B155}"/>
              </a:ext>
            </a:extLst>
          </p:cNvPr>
          <p:cNvGrpSpPr/>
          <p:nvPr/>
        </p:nvGrpSpPr>
        <p:grpSpPr>
          <a:xfrm>
            <a:off x="719572" y="700089"/>
            <a:ext cx="507705" cy="497174"/>
            <a:chOff x="820492" y="3806335"/>
            <a:chExt cx="507705" cy="497174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5F931B37-ED6A-4570-A0D1-F5727CD7F0D1}"/>
                </a:ext>
              </a:extLst>
            </p:cNvPr>
            <p:cNvSpPr/>
            <p:nvPr/>
          </p:nvSpPr>
          <p:spPr bwMode="auto">
            <a:xfrm>
              <a:off x="820492" y="3806335"/>
              <a:ext cx="507705" cy="497174"/>
            </a:xfrm>
            <a:prstGeom prst="rect">
              <a:avLst/>
            </a:prstGeom>
            <a:solidFill>
              <a:srgbClr val="0B5395"/>
            </a:solidFill>
            <a:ln w="12700" cap="flat" cmpd="sng" algn="ctr">
              <a:noFill/>
              <a:prstDash val="solid"/>
              <a:miter lim="800000"/>
              <a:headEnd type="none" w="sm" len="sm"/>
              <a:tailEnd type="non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 defTabSz="685800" fontAlgn="auto" latinLnBrk="0">
                <a:spcBef>
                  <a:spcPts val="600"/>
                </a:spcBef>
                <a:spcAft>
                  <a:spcPts val="0"/>
                </a:spcAft>
                <a:defRPr/>
              </a:pPr>
              <a:endParaRPr kumimoji="0" lang="ko-KR" altLang="en-US" sz="1350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3098D4EC-38ED-4F4F-8DD7-73E020862C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6147" y="3955645"/>
              <a:ext cx="258835" cy="223134"/>
            </a:xfrm>
            <a:prstGeom prst="rect">
              <a:avLst/>
            </a:prstGeom>
          </p:spPr>
        </p:pic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FCE9123-3B37-4CB9-8B6F-BA93403A2C3B}"/>
              </a:ext>
            </a:extLst>
          </p:cNvPr>
          <p:cNvSpPr/>
          <p:nvPr/>
        </p:nvSpPr>
        <p:spPr bwMode="auto">
          <a:xfrm>
            <a:off x="1255311" y="1303619"/>
            <a:ext cx="5332814" cy="732092"/>
          </a:xfrm>
          <a:prstGeom prst="rect">
            <a:avLst/>
          </a:prstGeom>
          <a:solidFill>
            <a:srgbClr val="E2E2E2"/>
          </a:solidFill>
          <a:ln w="12700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108000" tIns="45720" rIns="10800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l" defTabSz="1291174" fontAlgn="auto" latinLnBrk="0">
              <a:spcBef>
                <a:spcPts val="600"/>
              </a:spcBef>
              <a:spcAft>
                <a:spcPts val="0"/>
              </a:spcAft>
            </a:pPr>
            <a:r>
              <a:rPr kumimoji="0" lang="en-US" altLang="ko-KR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range(0,120)</a:t>
            </a: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 아니고 </a:t>
            </a:r>
            <a:r>
              <a:rPr kumimoji="0" lang="en-US" altLang="ko-KR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range(1,121)</a:t>
            </a: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한 이유는 </a:t>
            </a:r>
            <a:r>
              <a:rPr kumimoji="0" lang="en-US" altLang="ko-KR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i%30</a:t>
            </a: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과 연관이 있음</a:t>
            </a:r>
            <a:endParaRPr kumimoji="0" lang="en-US" altLang="ko-KR" b="1" kern="0" dirty="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C19ECED1-2134-4434-904B-41DCAF9403A3}"/>
              </a:ext>
            </a:extLst>
          </p:cNvPr>
          <p:cNvGrpSpPr/>
          <p:nvPr/>
        </p:nvGrpSpPr>
        <p:grpSpPr>
          <a:xfrm>
            <a:off x="719572" y="1303619"/>
            <a:ext cx="507705" cy="732091"/>
            <a:chOff x="593089" y="2787774"/>
            <a:chExt cx="507705" cy="732091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5EBDD0A5-7569-4E0F-83A9-448318DA7473}"/>
                </a:ext>
              </a:extLst>
            </p:cNvPr>
            <p:cNvSpPr/>
            <p:nvPr/>
          </p:nvSpPr>
          <p:spPr bwMode="auto">
            <a:xfrm>
              <a:off x="593089" y="2787774"/>
              <a:ext cx="507705" cy="732091"/>
            </a:xfrm>
            <a:prstGeom prst="rect">
              <a:avLst/>
            </a:prstGeom>
            <a:solidFill>
              <a:srgbClr val="0B5395"/>
            </a:solidFill>
            <a:ln w="12700" cap="flat" cmpd="sng" algn="ctr">
              <a:noFill/>
              <a:prstDash val="solid"/>
              <a:miter lim="800000"/>
              <a:headEnd type="none" w="sm" len="sm"/>
              <a:tailEnd type="non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 defTabSz="685800" fontAlgn="auto" latinLnBrk="0">
                <a:spcBef>
                  <a:spcPts val="600"/>
                </a:spcBef>
                <a:spcAft>
                  <a:spcPts val="0"/>
                </a:spcAft>
              </a:pPr>
              <a:endParaRPr kumimoji="0" lang="ko-KR" altLang="en-US" sz="1350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F614BA89-7307-4392-BE05-E5C61203B1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8744" y="3042252"/>
              <a:ext cx="258835" cy="223134"/>
            </a:xfrm>
            <a:prstGeom prst="rect">
              <a:avLst/>
            </a:prstGeom>
          </p:spPr>
        </p:pic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CB2BC61B-6F1A-44DA-9E69-42082A18EC76}"/>
              </a:ext>
            </a:extLst>
          </p:cNvPr>
          <p:cNvGrpSpPr/>
          <p:nvPr/>
        </p:nvGrpSpPr>
        <p:grpSpPr>
          <a:xfrm>
            <a:off x="702526" y="2174181"/>
            <a:ext cx="5890479" cy="2755240"/>
            <a:chOff x="702526" y="2051169"/>
            <a:chExt cx="5890479" cy="4719582"/>
          </a:xfrm>
        </p:grpSpPr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6DC86732-D9F2-4898-B9A8-28D9E0C4AF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4535" r="3208" b="85580"/>
            <a:stretch/>
          </p:blipFill>
          <p:spPr>
            <a:xfrm>
              <a:off x="702526" y="2051169"/>
              <a:ext cx="5890479" cy="484236"/>
            </a:xfrm>
            <a:prstGeom prst="rect">
              <a:avLst/>
            </a:prstGeom>
          </p:spPr>
        </p:pic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946516CA-3620-45FC-BF5B-E17267DAA9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14381" r="3208" b="45879"/>
            <a:stretch/>
          </p:blipFill>
          <p:spPr>
            <a:xfrm>
              <a:off x="702526" y="2535404"/>
              <a:ext cx="5890479" cy="4055071"/>
            </a:xfrm>
            <a:prstGeom prst="rect">
              <a:avLst/>
            </a:prstGeom>
          </p:spPr>
        </p:pic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AB95CE54-F3E1-4A74-AB9B-B756D228A4D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67202" r="3208" b="29118"/>
            <a:stretch/>
          </p:blipFill>
          <p:spPr>
            <a:xfrm>
              <a:off x="702526" y="6590475"/>
              <a:ext cx="5890479" cy="180276"/>
            </a:xfrm>
            <a:prstGeom prst="rect">
              <a:avLst/>
            </a:prstGeom>
          </p:spPr>
        </p:pic>
      </p:grp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C7F78C27-4F44-4E84-9D71-8A6DE8F57729}"/>
              </a:ext>
            </a:extLst>
          </p:cNvPr>
          <p:cNvSpPr/>
          <p:nvPr/>
        </p:nvSpPr>
        <p:spPr bwMode="auto">
          <a:xfrm>
            <a:off x="702525" y="2371204"/>
            <a:ext cx="5753933" cy="769583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91440" tIns="4680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 latinLnBrk="0"/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&gt;&gt;&gt; for </a:t>
            </a:r>
            <a:r>
              <a:rPr lang="en-US" altLang="ko-KR" sz="1600" dirty="0" err="1">
                <a:latin typeface="Consolas" panose="020B0609020204030204" pitchFamily="49" charset="0"/>
                <a:ea typeface="굴림" panose="020B0600000101010101" pitchFamily="50" charset="-127"/>
              </a:rPr>
              <a:t>i</a:t>
            </a:r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 in range(1,121):</a:t>
            </a:r>
          </a:p>
          <a:p>
            <a:pPr algn="l" latinLnBrk="0"/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	print("*",end="")</a:t>
            </a:r>
          </a:p>
          <a:p>
            <a:pPr algn="l" latinLnBrk="0"/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	if(i%30==0): print(end="\n")</a:t>
            </a:r>
          </a:p>
          <a:p>
            <a:pPr algn="l" latinLnBrk="0"/>
            <a:endParaRPr lang="en-US" altLang="ko-KR" sz="1600" dirty="0">
              <a:latin typeface="Consolas" panose="020B0609020204030204" pitchFamily="49" charset="0"/>
              <a:ea typeface="굴림" panose="020B0600000101010101" pitchFamily="50" charset="-127"/>
            </a:endParaRPr>
          </a:p>
          <a:p>
            <a:pPr algn="l" latinLnBrk="0"/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	</a:t>
            </a:r>
          </a:p>
          <a:p>
            <a:pPr algn="l" latinLnBrk="0"/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******************************</a:t>
            </a:r>
          </a:p>
          <a:p>
            <a:pPr algn="l" latinLnBrk="0"/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******************************</a:t>
            </a:r>
          </a:p>
          <a:p>
            <a:pPr algn="l" latinLnBrk="0"/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******************************</a:t>
            </a:r>
          </a:p>
          <a:p>
            <a:pPr algn="l" latinLnBrk="0"/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******************************</a:t>
            </a:r>
          </a:p>
          <a:p>
            <a:pPr algn="l" latinLnBrk="0"/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&gt;&gt;&gt; </a:t>
            </a:r>
          </a:p>
        </p:txBody>
      </p:sp>
    </p:spTree>
    <p:extLst>
      <p:ext uri="{BB962C8B-B14F-4D97-AF65-F5344CB8AC3E}">
        <p14:creationId xmlns:p14="http://schemas.microsoft.com/office/powerpoint/2010/main" val="15179795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441373" y="1941866"/>
            <a:ext cx="1041598" cy="938719"/>
            <a:chOff x="419428" y="1928378"/>
            <a:chExt cx="1041598" cy="938719"/>
          </a:xfrm>
        </p:grpSpPr>
        <p:sp>
          <p:nvSpPr>
            <p:cNvPr id="9" name="TextBox 8"/>
            <p:cNvSpPr txBox="1"/>
            <p:nvPr/>
          </p:nvSpPr>
          <p:spPr>
            <a:xfrm>
              <a:off x="419428" y="1928378"/>
              <a:ext cx="1041598" cy="9387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5500" b="1" i="0" u="none" strike="noStrike" kern="0" cap="none" spc="0" normalizeH="0" baseline="0" noProof="0" dirty="0">
                  <a:ln>
                    <a:noFill/>
                  </a:ln>
                  <a:solidFill>
                    <a:srgbClr val="00C0F3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03</a:t>
              </a:r>
            </a:p>
          </p:txBody>
        </p:sp>
        <p:sp>
          <p:nvSpPr>
            <p:cNvPr id="10" name="직사각형 9"/>
            <p:cNvSpPr/>
            <p:nvPr/>
          </p:nvSpPr>
          <p:spPr bwMode="auto">
            <a:xfrm>
              <a:off x="510292" y="2759656"/>
              <a:ext cx="792088" cy="45719"/>
            </a:xfrm>
            <a:prstGeom prst="rect">
              <a:avLst/>
            </a:prstGeom>
            <a:solidFill>
              <a:srgbClr val="00C0F3"/>
            </a:solidFill>
            <a:ln>
              <a:noFill/>
              <a:headEnd type="none" w="sm" len="sm"/>
              <a:tailEnd type="none" w="lg" len="lg"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</p:grpSp>
      <p:cxnSp>
        <p:nvCxnSpPr>
          <p:cNvPr id="11" name="직선 연결선 10"/>
          <p:cNvCxnSpPr/>
          <p:nvPr/>
        </p:nvCxnSpPr>
        <p:spPr>
          <a:xfrm>
            <a:off x="467102" y="3767525"/>
            <a:ext cx="5545058" cy="0"/>
          </a:xfrm>
          <a:prstGeom prst="line">
            <a:avLst/>
          </a:prstGeom>
          <a:noFill/>
          <a:ln w="9525" cap="flat" cmpd="sng" algn="ctr">
            <a:solidFill>
              <a:srgbClr val="1EB9EE"/>
            </a:solidFill>
            <a:prstDash val="solid"/>
          </a:ln>
          <a:effectLst/>
        </p:spPr>
      </p:cxnSp>
      <p:sp>
        <p:nvSpPr>
          <p:cNvPr id="16" name="TextBox 15"/>
          <p:cNvSpPr txBox="1"/>
          <p:nvPr/>
        </p:nvSpPr>
        <p:spPr>
          <a:xfrm>
            <a:off x="338642" y="3018658"/>
            <a:ext cx="55453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685800" fontAlgn="auto" latinLnBrk="0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40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다중반복구조</a:t>
            </a:r>
            <a:endParaRPr kumimoji="0" lang="en-US" altLang="ko-KR" sz="4000" b="1" dirty="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38047" y="3921454"/>
            <a:ext cx="5197007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latinLnBrk="0"/>
            <a:r>
              <a:rPr lang="en-US" altLang="ko-KR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1) </a:t>
            </a:r>
            <a:r>
              <a:rPr lang="ko-KR" altLang="en-US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다중반복구조</a:t>
            </a:r>
            <a:endParaRPr lang="en-US" altLang="ko-KR" sz="1500" b="1" dirty="0">
              <a:solidFill>
                <a:prstClr val="white">
                  <a:lumMod val="65000"/>
                </a:prst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 latinLnBrk="0"/>
            <a:r>
              <a:rPr lang="en-US" altLang="ko-KR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2) </a:t>
            </a:r>
            <a:r>
              <a:rPr lang="ko-KR" altLang="en-US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다중반복구조 예제</a:t>
            </a:r>
            <a:endParaRPr lang="en-US" altLang="ko-KR" sz="1500" b="1" dirty="0">
              <a:solidFill>
                <a:prstClr val="white">
                  <a:lumMod val="65000"/>
                </a:prst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 latinLnBrk="0"/>
            <a:r>
              <a:rPr lang="en-US" altLang="ko-KR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3) </a:t>
            </a:r>
            <a:r>
              <a:rPr lang="ko-KR" altLang="en-US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심화실습</a:t>
            </a:r>
            <a:endParaRPr lang="en-US" altLang="ko-KR" sz="1500" b="1" dirty="0">
              <a:solidFill>
                <a:prstClr val="white">
                  <a:lumMod val="65000"/>
                </a:prst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19087820"/>
      </p:ext>
    </p:extLst>
  </p:cSld>
  <p:clrMapOvr>
    <a:masterClrMapping/>
  </p:clrMapOvr>
  <p:transition spd="slow">
    <p:wipe dir="r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16"/>
          <p:cNvSpPr>
            <a:spLocks noChangeArrowheads="1"/>
          </p:cNvSpPr>
          <p:nvPr/>
        </p:nvSpPr>
        <p:spPr bwMode="auto">
          <a:xfrm>
            <a:off x="589720" y="1061"/>
            <a:ext cx="8158993" cy="51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lvl="0" algn="l" defTabSz="1291174" eaLnBrk="1" fontAlgn="auto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다중반복구조</a:t>
            </a:r>
          </a:p>
        </p:txBody>
      </p:sp>
      <p:sp>
        <p:nvSpPr>
          <p:cNvPr id="11" name="직사각형 10"/>
          <p:cNvSpPr>
            <a:spLocks noChangeArrowheads="1"/>
          </p:cNvSpPr>
          <p:nvPr/>
        </p:nvSpPr>
        <p:spPr bwMode="auto">
          <a:xfrm>
            <a:off x="-9414" y="-6890"/>
            <a:ext cx="604221" cy="530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marL="0" marR="0" lvl="0" indent="0" algn="ctr" defTabSz="1291174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1)</a:t>
            </a:r>
            <a:endParaRPr kumimoji="0" lang="ko-KR" alt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8042040-C61D-4045-9749-7D3650F0AAB0}"/>
              </a:ext>
            </a:extLst>
          </p:cNvPr>
          <p:cNvSpPr/>
          <p:nvPr/>
        </p:nvSpPr>
        <p:spPr bwMode="auto">
          <a:xfrm>
            <a:off x="719222" y="874565"/>
            <a:ext cx="5868903" cy="725635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solidFill>
              <a:sysClr val="window" lastClr="FFFFFF">
                <a:lumMod val="65000"/>
              </a:sysClr>
            </a:solidFill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91440" tIns="32400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90488" algn="l" defTabSz="1291174" fontAlgn="auto" latinLnBrk="0">
              <a:spcBef>
                <a:spcPts val="600"/>
              </a:spcBef>
              <a:spcAft>
                <a:spcPts val="0"/>
              </a:spcAft>
              <a:buClr>
                <a:srgbClr val="0CA0C7"/>
              </a:buClr>
              <a:buSzPct val="130000"/>
              <a:defRPr/>
            </a:pPr>
            <a:r>
              <a:rPr kumimoji="0" lang="ko-KR" altLang="en-US" b="1" kern="0" dirty="0">
                <a:solidFill>
                  <a:prstClr val="black"/>
                </a:solidFill>
                <a:latin typeface="나눔바른고딕"/>
                <a:ea typeface="나눔바른고딕"/>
              </a:rPr>
              <a:t>반복문안에 반복문이 중첩되는 구조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C7C6D7F-423A-44D4-83EF-62C694137D75}"/>
              </a:ext>
            </a:extLst>
          </p:cNvPr>
          <p:cNvSpPr/>
          <p:nvPr/>
        </p:nvSpPr>
        <p:spPr bwMode="auto">
          <a:xfrm>
            <a:off x="711273" y="700088"/>
            <a:ext cx="2296622" cy="351728"/>
          </a:xfrm>
          <a:prstGeom prst="rect">
            <a:avLst/>
          </a:prstGeom>
          <a:solidFill>
            <a:srgbClr val="0CA0C7"/>
          </a:solidFill>
          <a:ln w="12700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l" defTabSz="685800" fontAlgn="auto" latinLnBrk="0">
              <a:spcBef>
                <a:spcPts val="600"/>
              </a:spcBef>
              <a:spcAft>
                <a:spcPts val="0"/>
              </a:spcAft>
              <a:defRPr/>
            </a:pPr>
            <a:r>
              <a:rPr kumimoji="0" lang="ko-KR" altLang="en-US" sz="2000" b="1" kern="0" dirty="0">
                <a:solidFill>
                  <a:prstClr val="white"/>
                </a:solidFill>
                <a:latin typeface="나눔바른고딕"/>
                <a:ea typeface="나눔바른고딕"/>
              </a:rPr>
              <a:t>다중반복구조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D6021DDF-5DE1-462F-9B32-B208DC7244EB}"/>
              </a:ext>
            </a:extLst>
          </p:cNvPr>
          <p:cNvGrpSpPr/>
          <p:nvPr/>
        </p:nvGrpSpPr>
        <p:grpSpPr>
          <a:xfrm>
            <a:off x="813369" y="1600200"/>
            <a:ext cx="5082282" cy="479846"/>
            <a:chOff x="1577402" y="1532761"/>
            <a:chExt cx="5082282" cy="479846"/>
          </a:xfrm>
        </p:grpSpPr>
        <p:sp>
          <p:nvSpPr>
            <p:cNvPr id="23" name="위로 굽은 화살표 12">
              <a:extLst>
                <a:ext uri="{FF2B5EF4-FFF2-40B4-BE49-F238E27FC236}">
                  <a16:creationId xmlns:a16="http://schemas.microsoft.com/office/drawing/2014/main" id="{37246EA9-B8F4-4476-BEDE-EC64EAC62D29}"/>
                </a:ext>
              </a:extLst>
            </p:cNvPr>
            <p:cNvSpPr/>
            <p:nvPr/>
          </p:nvSpPr>
          <p:spPr bwMode="auto">
            <a:xfrm rot="5400000">
              <a:off x="1565939" y="1544224"/>
              <a:ext cx="382966" cy="360040"/>
            </a:xfrm>
            <a:prstGeom prst="bentUpArrow">
              <a:avLst/>
            </a:prstGeom>
            <a:solidFill>
              <a:srgbClr val="CC6600"/>
            </a:solidFill>
            <a:ln w="12700" cap="flat" cmpd="sng" algn="ctr">
              <a:noFill/>
              <a:prstDash val="solid"/>
              <a:miter lim="800000"/>
              <a:headEnd type="none" w="sm" len="sm"/>
              <a:tailEnd type="non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 defTabSz="685800" fontAlgn="auto" latinLnBrk="0">
                <a:spcBef>
                  <a:spcPts val="600"/>
                </a:spcBef>
                <a:spcAft>
                  <a:spcPts val="0"/>
                </a:spcAft>
                <a:defRPr/>
              </a:pPr>
              <a:endParaRPr kumimoji="0" lang="ko-KR" altLang="en-US" sz="16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897C57B7-57F6-4DF1-BEF3-E83B6F9A19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81785" y="1620406"/>
              <a:ext cx="4777899" cy="3922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29326" tIns="64664" rIns="129326" bIns="64664" anchor="ctr">
              <a:no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5pPr>
              <a:lvl6pPr marL="25146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6pPr>
              <a:lvl7pPr marL="29718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7pPr>
              <a:lvl8pPr marL="34290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8pPr>
              <a:lvl9pPr marL="38862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9pPr>
            </a:lstStyle>
            <a:p>
              <a:pPr algn="l" defTabSz="1291174" eaLnBrk="1" fontAlgn="auto" latinLnBrk="0" hangingPunct="1">
                <a:spcBef>
                  <a:spcPts val="600"/>
                </a:spcBef>
                <a:spcAft>
                  <a:spcPts val="0"/>
                </a:spcAft>
                <a:buFontTx/>
                <a:buNone/>
                <a:defRPr/>
              </a:pPr>
              <a:r>
                <a:rPr kumimoji="0" lang="ko-KR" altLang="en-US" sz="1600" b="1" kern="0" dirty="0">
                  <a:solidFill>
                    <a:srgbClr val="CC66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첨자</a:t>
              </a:r>
              <a:r>
                <a:rPr kumimoji="0" lang="en-US" altLang="ko-KR" sz="1600" b="1" kern="0" dirty="0">
                  <a:solidFill>
                    <a:srgbClr val="CC66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kumimoji="0" lang="ko-KR" altLang="en-US" sz="1600" b="1" kern="0" dirty="0" err="1">
                  <a:solidFill>
                    <a:srgbClr val="CC66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반복문</a:t>
              </a:r>
              <a:r>
                <a:rPr kumimoji="0" lang="ko-KR" altLang="en-US" sz="1600" b="1" kern="0" dirty="0">
                  <a:solidFill>
                    <a:srgbClr val="CC66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변수</a:t>
              </a:r>
              <a:r>
                <a:rPr kumimoji="0" lang="en-US" altLang="ko-KR" sz="1600" b="1" kern="0" dirty="0">
                  <a:solidFill>
                    <a:srgbClr val="CC66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  <a:r>
                <a:rPr kumimoji="0" lang="ko-KR" altLang="en-US" sz="1600" b="1" kern="0" dirty="0">
                  <a:solidFill>
                    <a:srgbClr val="CC66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에 따라 실행과 제어에 유의해야 함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537603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16"/>
          <p:cNvSpPr>
            <a:spLocks noChangeArrowheads="1"/>
          </p:cNvSpPr>
          <p:nvPr/>
        </p:nvSpPr>
        <p:spPr bwMode="auto">
          <a:xfrm>
            <a:off x="589720" y="1061"/>
            <a:ext cx="8158993" cy="51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lvl="0" algn="l" defTabSz="1291174" eaLnBrk="1" fontAlgn="auto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다중반복구조</a:t>
            </a:r>
          </a:p>
        </p:txBody>
      </p:sp>
      <p:sp>
        <p:nvSpPr>
          <p:cNvPr id="11" name="직사각형 10"/>
          <p:cNvSpPr>
            <a:spLocks noChangeArrowheads="1"/>
          </p:cNvSpPr>
          <p:nvPr/>
        </p:nvSpPr>
        <p:spPr bwMode="auto">
          <a:xfrm>
            <a:off x="-9414" y="-6890"/>
            <a:ext cx="604221" cy="530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marL="0" marR="0" lvl="0" indent="0" algn="ctr" defTabSz="1291174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1)</a:t>
            </a:r>
            <a:endParaRPr kumimoji="0" lang="ko-KR" alt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AD775F64-DC1E-4122-9F93-42F5CF2A76BF}"/>
              </a:ext>
            </a:extLst>
          </p:cNvPr>
          <p:cNvGrpSpPr/>
          <p:nvPr/>
        </p:nvGrpSpPr>
        <p:grpSpPr>
          <a:xfrm>
            <a:off x="292696" y="558404"/>
            <a:ext cx="6295429" cy="469145"/>
            <a:chOff x="292696" y="558404"/>
            <a:chExt cx="6295429" cy="469145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E1B6A75-17AE-4EFA-B83C-28FCAEA5BA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7652" y="558404"/>
              <a:ext cx="6010473" cy="469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29326" tIns="64664" rIns="129326" bIns="64664">
              <a:no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5pPr>
              <a:lvl6pPr marL="25146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6pPr>
              <a:lvl7pPr marL="29718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7pPr>
              <a:lvl8pPr marL="34290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8pPr>
              <a:lvl9pPr marL="38862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9pPr>
            </a:lstStyle>
            <a:p>
              <a:pPr algn="l" defTabSz="1291174" eaLnBrk="1" fontAlgn="auto" latinLnBrk="0" hangingPunct="1">
                <a:spcBef>
                  <a:spcPts val="600"/>
                </a:spcBef>
                <a:spcAft>
                  <a:spcPts val="0"/>
                </a:spcAft>
                <a:buFontTx/>
                <a:buNone/>
                <a:defRPr/>
              </a:pPr>
              <a:r>
                <a:rPr kumimoji="0" lang="ko-KR" altLang="en-US" sz="22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구구단 예제</a:t>
              </a:r>
            </a:p>
          </p:txBody>
        </p:sp>
        <p:pic>
          <p:nvPicPr>
            <p:cNvPr id="13" name="Picture 89" descr="ti122d8507 [부동산]">
              <a:extLst>
                <a:ext uri="{FF2B5EF4-FFF2-40B4-BE49-F238E27FC236}">
                  <a16:creationId xmlns:a16="http://schemas.microsoft.com/office/drawing/2014/main" id="{135BEC4C-7C21-43A0-8C78-3377FF24F5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358" t="31160" r="41682" b="56702"/>
            <a:stretch>
              <a:fillRect/>
            </a:stretch>
          </p:blipFill>
          <p:spPr bwMode="auto">
            <a:xfrm>
              <a:off x="292696" y="568249"/>
              <a:ext cx="432979" cy="3663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EBC53AF-C293-4121-A926-8B18BE9493BA}"/>
              </a:ext>
            </a:extLst>
          </p:cNvPr>
          <p:cNvSpPr/>
          <p:nvPr/>
        </p:nvSpPr>
        <p:spPr bwMode="auto">
          <a:xfrm>
            <a:off x="594807" y="2693128"/>
            <a:ext cx="5332814" cy="497175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108000" tIns="45720" rIns="10800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l" defTabSz="1291174" fontAlgn="auto" latinLnBrk="0">
              <a:spcBef>
                <a:spcPts val="600"/>
              </a:spcBef>
              <a:spcAft>
                <a:spcPts val="0"/>
              </a:spcAft>
            </a:pPr>
            <a:r>
              <a:rPr kumimoji="0" lang="en-US" altLang="ko-KR" sz="14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※ </a:t>
            </a:r>
            <a:r>
              <a:rPr kumimoji="0" lang="en-US" altLang="ko-KR" sz="14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range</a:t>
            </a:r>
            <a:r>
              <a:rPr kumimoji="0" lang="ko-KR" altLang="en-US" sz="14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와 단 변경표시</a:t>
            </a:r>
            <a:r>
              <a:rPr kumimoji="0" lang="en-US" altLang="ko-KR" sz="14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(*****)</a:t>
            </a:r>
            <a:r>
              <a:rPr kumimoji="0" lang="ko-KR" altLang="en-US" sz="14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순서에 유의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CC43B29A-A03D-46ED-969F-064645DFE2E7}"/>
              </a:ext>
            </a:extLst>
          </p:cNvPr>
          <p:cNvGrpSpPr/>
          <p:nvPr/>
        </p:nvGrpSpPr>
        <p:grpSpPr>
          <a:xfrm>
            <a:off x="702527" y="1176859"/>
            <a:ext cx="3869474" cy="1534834"/>
            <a:chOff x="702526" y="2051169"/>
            <a:chExt cx="5890479" cy="2629091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7B9B19CD-8CAC-4127-92BB-0E97A92FE3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4535" r="3208" b="85580"/>
            <a:stretch/>
          </p:blipFill>
          <p:spPr>
            <a:xfrm>
              <a:off x="702526" y="2051169"/>
              <a:ext cx="5890479" cy="484236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07E2AAA6-2449-447B-A0A5-F66998EA11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14381" r="3208" b="45879"/>
            <a:stretch/>
          </p:blipFill>
          <p:spPr>
            <a:xfrm>
              <a:off x="702526" y="2535404"/>
              <a:ext cx="5890479" cy="1986050"/>
            </a:xfrm>
            <a:prstGeom prst="rect">
              <a:avLst/>
            </a:prstGeom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EBD72421-AE9B-404C-A593-B29D00C638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67202" r="3208" b="29118"/>
            <a:stretch/>
          </p:blipFill>
          <p:spPr>
            <a:xfrm>
              <a:off x="702526" y="4499984"/>
              <a:ext cx="5890479" cy="180276"/>
            </a:xfrm>
            <a:prstGeom prst="rect">
              <a:avLst/>
            </a:prstGeom>
          </p:spPr>
        </p:pic>
      </p:grp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107188E-5BDF-4F32-8A0E-78830E9D846E}"/>
              </a:ext>
            </a:extLst>
          </p:cNvPr>
          <p:cNvSpPr/>
          <p:nvPr/>
        </p:nvSpPr>
        <p:spPr bwMode="auto">
          <a:xfrm>
            <a:off x="702525" y="1373882"/>
            <a:ext cx="5753933" cy="659909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91440" tIns="4680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 latinLnBrk="0"/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for </a:t>
            </a:r>
            <a:r>
              <a:rPr lang="en-US" altLang="ko-KR" sz="1400" dirty="0" err="1">
                <a:latin typeface="Consolas" panose="020B0609020204030204" pitchFamily="49" charset="0"/>
                <a:ea typeface="굴림" panose="020B0600000101010101" pitchFamily="50" charset="-127"/>
              </a:rPr>
              <a:t>i</a:t>
            </a:r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 in range(1,10):</a:t>
            </a:r>
          </a:p>
          <a:p>
            <a:pPr algn="l" latinLnBrk="0"/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    for j in range(1,10):</a:t>
            </a:r>
          </a:p>
          <a:p>
            <a:pPr algn="l" latinLnBrk="0"/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        print( </a:t>
            </a:r>
            <a:r>
              <a:rPr lang="en-US" altLang="ko-KR" sz="1400" dirty="0" err="1">
                <a:latin typeface="Consolas" panose="020B0609020204030204" pitchFamily="49" charset="0"/>
                <a:ea typeface="굴림" panose="020B0600000101010101" pitchFamily="50" charset="-127"/>
              </a:rPr>
              <a:t>i</a:t>
            </a:r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,"*",j,"=",</a:t>
            </a:r>
            <a:r>
              <a:rPr lang="en-US" altLang="ko-KR" sz="1400" dirty="0" err="1">
                <a:latin typeface="Consolas" panose="020B0609020204030204" pitchFamily="49" charset="0"/>
                <a:ea typeface="굴림" panose="020B0600000101010101" pitchFamily="50" charset="-127"/>
              </a:rPr>
              <a:t>i</a:t>
            </a:r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*j)</a:t>
            </a:r>
          </a:p>
          <a:p>
            <a:pPr algn="l" latinLnBrk="0"/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    print("********************")</a:t>
            </a:r>
          </a:p>
        </p:txBody>
      </p:sp>
      <p:sp>
        <p:nvSpPr>
          <p:cNvPr id="28" name="위로 굽은 화살표 22">
            <a:extLst>
              <a:ext uri="{FF2B5EF4-FFF2-40B4-BE49-F238E27FC236}">
                <a16:creationId xmlns:a16="http://schemas.microsoft.com/office/drawing/2014/main" id="{A7A9F638-21B3-4BC6-AA6E-0528E6AEDEB8}"/>
              </a:ext>
            </a:extLst>
          </p:cNvPr>
          <p:cNvSpPr/>
          <p:nvPr/>
        </p:nvSpPr>
        <p:spPr bwMode="auto">
          <a:xfrm rot="5400000">
            <a:off x="4276388" y="2710778"/>
            <a:ext cx="591224" cy="555923"/>
          </a:xfrm>
          <a:prstGeom prst="bentUpArrow">
            <a:avLst/>
          </a:prstGeom>
          <a:solidFill>
            <a:schemeClr val="bg1">
              <a:lumMod val="65000"/>
            </a:schemeClr>
          </a:solidFill>
          <a:ln w="12700">
            <a:noFill/>
            <a:headEnd type="none" w="sm" len="sm"/>
            <a:tailEnd type="none" w="lg" len="lg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endParaRPr lang="ko-KR" altLang="en-US" sz="1350">
              <a:solidFill>
                <a:prstClr val="white"/>
              </a:solidFill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445A5941-7286-42E5-B648-F71A254E795F}"/>
              </a:ext>
            </a:extLst>
          </p:cNvPr>
          <p:cNvGrpSpPr/>
          <p:nvPr/>
        </p:nvGrpSpPr>
        <p:grpSpPr>
          <a:xfrm>
            <a:off x="4849962" y="1170118"/>
            <a:ext cx="4071621" cy="3739733"/>
            <a:chOff x="702526" y="2051169"/>
            <a:chExt cx="5890479" cy="6405968"/>
          </a:xfrm>
        </p:grpSpPr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30AF8CAD-7C7F-48E9-B19B-09988E1437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4535" r="3208" b="85580"/>
            <a:stretch/>
          </p:blipFill>
          <p:spPr>
            <a:xfrm>
              <a:off x="702526" y="2051169"/>
              <a:ext cx="5890479" cy="484236"/>
            </a:xfrm>
            <a:prstGeom prst="rect">
              <a:avLst/>
            </a:prstGeom>
          </p:spPr>
        </p:pic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9EE0B4D6-52A5-4162-821C-D002FA75B5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14381" r="3208" b="45879"/>
            <a:stretch/>
          </p:blipFill>
          <p:spPr>
            <a:xfrm>
              <a:off x="702526" y="2535402"/>
              <a:ext cx="5890479" cy="5741457"/>
            </a:xfrm>
            <a:prstGeom prst="rect">
              <a:avLst/>
            </a:prstGeom>
          </p:spPr>
        </p:pic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3256477E-84DD-4565-85C9-A8B6C23DB54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67202" r="3208" b="29118"/>
            <a:stretch/>
          </p:blipFill>
          <p:spPr>
            <a:xfrm>
              <a:off x="702526" y="8276861"/>
              <a:ext cx="5890479" cy="180276"/>
            </a:xfrm>
            <a:prstGeom prst="rect">
              <a:avLst/>
            </a:prstGeom>
          </p:spPr>
        </p:pic>
      </p:grp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49D850A-4379-4267-ADA2-97A646570286}"/>
              </a:ext>
            </a:extLst>
          </p:cNvPr>
          <p:cNvSpPr/>
          <p:nvPr/>
        </p:nvSpPr>
        <p:spPr bwMode="auto">
          <a:xfrm>
            <a:off x="4849961" y="1355110"/>
            <a:ext cx="5753933" cy="659909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91440" tIns="4680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 latinLnBrk="0"/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&gt;&gt;&gt; </a:t>
            </a:r>
          </a:p>
          <a:p>
            <a:pPr algn="l" latinLnBrk="0"/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== RESTART: …==</a:t>
            </a:r>
          </a:p>
          <a:p>
            <a:pPr algn="l" latinLnBrk="0"/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2 * 2 = 4</a:t>
            </a:r>
          </a:p>
          <a:p>
            <a:pPr algn="l" latinLnBrk="0"/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2 * 3 = 6</a:t>
            </a:r>
          </a:p>
          <a:p>
            <a:pPr algn="l" latinLnBrk="0"/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2 * 4 = 8</a:t>
            </a:r>
          </a:p>
          <a:p>
            <a:pPr algn="l" latinLnBrk="0"/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2 * 5 = 10</a:t>
            </a:r>
          </a:p>
          <a:p>
            <a:pPr algn="l" latinLnBrk="0"/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2 * 6 = 12</a:t>
            </a:r>
          </a:p>
          <a:p>
            <a:pPr algn="l" latinLnBrk="0"/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2 * 7 = 14</a:t>
            </a:r>
          </a:p>
          <a:p>
            <a:pPr algn="l" latinLnBrk="0"/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2 * 8 = 16</a:t>
            </a:r>
          </a:p>
          <a:p>
            <a:pPr algn="l" latinLnBrk="0"/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2 * 9 = 18</a:t>
            </a:r>
          </a:p>
          <a:p>
            <a:pPr algn="l" latinLnBrk="0"/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********************</a:t>
            </a:r>
          </a:p>
          <a:p>
            <a:pPr algn="l" latinLnBrk="0"/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~~~~~~</a:t>
            </a:r>
          </a:p>
          <a:p>
            <a:pPr algn="l" latinLnBrk="0"/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9 * 8 = 72</a:t>
            </a:r>
          </a:p>
          <a:p>
            <a:pPr algn="l" latinLnBrk="0"/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9 * 9 = 81</a:t>
            </a:r>
          </a:p>
          <a:p>
            <a:pPr algn="l" latinLnBrk="0"/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********************</a:t>
            </a:r>
          </a:p>
          <a:p>
            <a:pPr algn="l" latinLnBrk="0"/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&gt;&gt;&gt; </a:t>
            </a:r>
          </a:p>
        </p:txBody>
      </p:sp>
    </p:spTree>
    <p:extLst>
      <p:ext uri="{BB962C8B-B14F-4D97-AF65-F5344CB8AC3E}">
        <p14:creationId xmlns:p14="http://schemas.microsoft.com/office/powerpoint/2010/main" val="17579082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16"/>
          <p:cNvSpPr>
            <a:spLocks noChangeArrowheads="1"/>
          </p:cNvSpPr>
          <p:nvPr/>
        </p:nvSpPr>
        <p:spPr bwMode="auto">
          <a:xfrm>
            <a:off x="589720" y="1061"/>
            <a:ext cx="8158993" cy="51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lvl="0" algn="l" defTabSz="1291174" eaLnBrk="1" fontAlgn="auto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다중반복구조</a:t>
            </a:r>
          </a:p>
        </p:txBody>
      </p:sp>
      <p:sp>
        <p:nvSpPr>
          <p:cNvPr id="11" name="직사각형 10"/>
          <p:cNvSpPr>
            <a:spLocks noChangeArrowheads="1"/>
          </p:cNvSpPr>
          <p:nvPr/>
        </p:nvSpPr>
        <p:spPr bwMode="auto">
          <a:xfrm>
            <a:off x="-9414" y="-6890"/>
            <a:ext cx="604221" cy="530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marL="0" marR="0" lvl="0" indent="0" algn="ctr" defTabSz="1291174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1)</a:t>
            </a:r>
            <a:endParaRPr kumimoji="0" lang="ko-KR" alt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CC43B29A-A03D-46ED-969F-064645DFE2E7}"/>
              </a:ext>
            </a:extLst>
          </p:cNvPr>
          <p:cNvGrpSpPr/>
          <p:nvPr/>
        </p:nvGrpSpPr>
        <p:grpSpPr>
          <a:xfrm>
            <a:off x="702527" y="1884995"/>
            <a:ext cx="3869474" cy="1534834"/>
            <a:chOff x="702526" y="2051169"/>
            <a:chExt cx="5890479" cy="2629091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7B9B19CD-8CAC-4127-92BB-0E97A92FE3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4535" r="3208" b="85580"/>
            <a:stretch/>
          </p:blipFill>
          <p:spPr>
            <a:xfrm>
              <a:off x="702526" y="2051169"/>
              <a:ext cx="5890479" cy="484236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07E2AAA6-2449-447B-A0A5-F66998EA11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14381" r="3208" b="45879"/>
            <a:stretch/>
          </p:blipFill>
          <p:spPr>
            <a:xfrm>
              <a:off x="702526" y="2535404"/>
              <a:ext cx="5890479" cy="1986050"/>
            </a:xfrm>
            <a:prstGeom prst="rect">
              <a:avLst/>
            </a:prstGeom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EBD72421-AE9B-404C-A593-B29D00C638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67202" r="3208" b="29118"/>
            <a:stretch/>
          </p:blipFill>
          <p:spPr>
            <a:xfrm>
              <a:off x="702526" y="4499984"/>
              <a:ext cx="5890479" cy="180276"/>
            </a:xfrm>
            <a:prstGeom prst="rect">
              <a:avLst/>
            </a:prstGeom>
          </p:spPr>
        </p:pic>
      </p:grp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107188E-5BDF-4F32-8A0E-78830E9D846E}"/>
              </a:ext>
            </a:extLst>
          </p:cNvPr>
          <p:cNvSpPr/>
          <p:nvPr/>
        </p:nvSpPr>
        <p:spPr bwMode="auto">
          <a:xfrm>
            <a:off x="702525" y="2082018"/>
            <a:ext cx="5753933" cy="659909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91440" tIns="4680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 latinLnBrk="0"/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for </a:t>
            </a:r>
            <a:r>
              <a:rPr lang="en-US" altLang="ko-KR" sz="1400" dirty="0" err="1">
                <a:latin typeface="Consolas" panose="020B0609020204030204" pitchFamily="49" charset="0"/>
                <a:ea typeface="굴림" panose="020B0600000101010101" pitchFamily="50" charset="-127"/>
              </a:rPr>
              <a:t>i</a:t>
            </a:r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 in range(1,10):</a:t>
            </a:r>
          </a:p>
          <a:p>
            <a:pPr algn="l" latinLnBrk="0"/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    for j in range(i,10):</a:t>
            </a:r>
          </a:p>
          <a:p>
            <a:pPr algn="l" latinLnBrk="0"/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        print( "*",end="")</a:t>
            </a:r>
          </a:p>
          <a:p>
            <a:pPr algn="l" latinLnBrk="0"/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    print(end="\n")</a:t>
            </a:r>
          </a:p>
        </p:txBody>
      </p:sp>
      <p:sp>
        <p:nvSpPr>
          <p:cNvPr id="28" name="위로 굽은 화살표 22">
            <a:extLst>
              <a:ext uri="{FF2B5EF4-FFF2-40B4-BE49-F238E27FC236}">
                <a16:creationId xmlns:a16="http://schemas.microsoft.com/office/drawing/2014/main" id="{A7A9F638-21B3-4BC6-AA6E-0528E6AEDEB8}"/>
              </a:ext>
            </a:extLst>
          </p:cNvPr>
          <p:cNvSpPr/>
          <p:nvPr/>
        </p:nvSpPr>
        <p:spPr bwMode="auto">
          <a:xfrm rot="5400000">
            <a:off x="4276388" y="3418914"/>
            <a:ext cx="591224" cy="555923"/>
          </a:xfrm>
          <a:prstGeom prst="bentUpArrow">
            <a:avLst/>
          </a:prstGeom>
          <a:solidFill>
            <a:schemeClr val="bg1">
              <a:lumMod val="65000"/>
            </a:schemeClr>
          </a:solidFill>
          <a:ln w="12700">
            <a:noFill/>
            <a:headEnd type="none" w="sm" len="sm"/>
            <a:tailEnd type="none" w="lg" len="lg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endParaRPr lang="ko-KR" altLang="en-US" sz="1350">
              <a:solidFill>
                <a:prstClr val="white"/>
              </a:solidFill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445A5941-7286-42E5-B648-F71A254E795F}"/>
              </a:ext>
            </a:extLst>
          </p:cNvPr>
          <p:cNvGrpSpPr/>
          <p:nvPr/>
        </p:nvGrpSpPr>
        <p:grpSpPr>
          <a:xfrm>
            <a:off x="4849962" y="1878254"/>
            <a:ext cx="3790801" cy="2908956"/>
            <a:chOff x="702526" y="2051169"/>
            <a:chExt cx="5890479" cy="4982890"/>
          </a:xfrm>
        </p:grpSpPr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30AF8CAD-7C7F-48E9-B19B-09988E1437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4535" r="3208" b="85580"/>
            <a:stretch/>
          </p:blipFill>
          <p:spPr>
            <a:xfrm>
              <a:off x="702526" y="2051169"/>
              <a:ext cx="5890479" cy="484236"/>
            </a:xfrm>
            <a:prstGeom prst="rect">
              <a:avLst/>
            </a:prstGeom>
          </p:spPr>
        </p:pic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9EE0B4D6-52A5-4162-821C-D002FA75B5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14381" r="3208" b="45879"/>
            <a:stretch/>
          </p:blipFill>
          <p:spPr>
            <a:xfrm>
              <a:off x="702526" y="2535404"/>
              <a:ext cx="5890479" cy="4408518"/>
            </a:xfrm>
            <a:prstGeom prst="rect">
              <a:avLst/>
            </a:prstGeom>
          </p:spPr>
        </p:pic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3256477E-84DD-4565-85C9-A8B6C23DB54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67202" r="3208" b="29118"/>
            <a:stretch/>
          </p:blipFill>
          <p:spPr>
            <a:xfrm>
              <a:off x="702526" y="6853783"/>
              <a:ext cx="5890479" cy="180276"/>
            </a:xfrm>
            <a:prstGeom prst="rect">
              <a:avLst/>
            </a:prstGeom>
          </p:spPr>
        </p:pic>
      </p:grp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49D850A-4379-4267-ADA2-97A646570286}"/>
              </a:ext>
            </a:extLst>
          </p:cNvPr>
          <p:cNvSpPr/>
          <p:nvPr/>
        </p:nvSpPr>
        <p:spPr bwMode="auto">
          <a:xfrm>
            <a:off x="4849961" y="2063246"/>
            <a:ext cx="5753933" cy="659909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91440" tIns="4680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 latinLnBrk="0"/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&gt;&gt;&gt; </a:t>
            </a:r>
          </a:p>
          <a:p>
            <a:pPr algn="l" latinLnBrk="0"/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== RESTART: …==</a:t>
            </a:r>
          </a:p>
          <a:p>
            <a:pPr algn="l" latinLnBrk="0"/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*********</a:t>
            </a:r>
          </a:p>
          <a:p>
            <a:pPr algn="l" latinLnBrk="0"/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********</a:t>
            </a:r>
          </a:p>
          <a:p>
            <a:pPr algn="l" latinLnBrk="0"/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*******</a:t>
            </a:r>
          </a:p>
          <a:p>
            <a:pPr algn="l" latinLnBrk="0"/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******</a:t>
            </a:r>
          </a:p>
          <a:p>
            <a:pPr algn="l" latinLnBrk="0"/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*****</a:t>
            </a:r>
          </a:p>
          <a:p>
            <a:pPr algn="l" latinLnBrk="0"/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****</a:t>
            </a:r>
          </a:p>
          <a:p>
            <a:pPr algn="l" latinLnBrk="0"/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***</a:t>
            </a:r>
          </a:p>
          <a:p>
            <a:pPr algn="l" latinLnBrk="0"/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**</a:t>
            </a:r>
          </a:p>
          <a:p>
            <a:pPr algn="l" latinLnBrk="0"/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*</a:t>
            </a:r>
          </a:p>
          <a:p>
            <a:pPr algn="l" latinLnBrk="0"/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&gt;&gt;&gt; 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877B177-0E39-46AD-AAC1-6AEB41487544}"/>
              </a:ext>
            </a:extLst>
          </p:cNvPr>
          <p:cNvSpPr/>
          <p:nvPr/>
        </p:nvSpPr>
        <p:spPr bwMode="auto">
          <a:xfrm>
            <a:off x="1255311" y="700859"/>
            <a:ext cx="7385452" cy="497175"/>
          </a:xfrm>
          <a:prstGeom prst="rect">
            <a:avLst/>
          </a:prstGeom>
          <a:solidFill>
            <a:srgbClr val="E2E2E2"/>
          </a:solidFill>
          <a:ln w="12700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108000" tIns="45720" rIns="10800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l" defTabSz="1291174" fontAlgn="auto" latinLnBrk="0">
              <a:spcBef>
                <a:spcPts val="600"/>
              </a:spcBef>
              <a:spcAft>
                <a:spcPts val="0"/>
              </a:spcAft>
            </a:pP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첨자를 주고 받음에 따라 루프수행이 변동됨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6A50CC1C-368A-46D8-891A-8BC8DCF9921C}"/>
              </a:ext>
            </a:extLst>
          </p:cNvPr>
          <p:cNvGrpSpPr/>
          <p:nvPr/>
        </p:nvGrpSpPr>
        <p:grpSpPr>
          <a:xfrm>
            <a:off x="719572" y="700860"/>
            <a:ext cx="507705" cy="497174"/>
            <a:chOff x="593089" y="1058864"/>
            <a:chExt cx="507705" cy="497174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72403944-984B-4510-A6AF-91F9B39D1760}"/>
                </a:ext>
              </a:extLst>
            </p:cNvPr>
            <p:cNvSpPr/>
            <p:nvPr/>
          </p:nvSpPr>
          <p:spPr bwMode="auto">
            <a:xfrm>
              <a:off x="593089" y="1058864"/>
              <a:ext cx="507705" cy="497174"/>
            </a:xfrm>
            <a:prstGeom prst="rect">
              <a:avLst/>
            </a:prstGeom>
            <a:solidFill>
              <a:srgbClr val="0CA0C7"/>
            </a:solidFill>
            <a:ln w="12700" cap="flat" cmpd="sng" algn="ctr">
              <a:noFill/>
              <a:prstDash val="solid"/>
              <a:miter lim="800000"/>
              <a:headEnd type="none" w="sm" len="sm"/>
              <a:tailEnd type="non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 defTabSz="685800" fontAlgn="auto" latinLnBrk="0">
                <a:spcBef>
                  <a:spcPts val="600"/>
                </a:spcBef>
                <a:spcAft>
                  <a:spcPts val="0"/>
                </a:spcAft>
                <a:defRPr/>
              </a:pPr>
              <a:endParaRPr kumimoji="0" lang="ko-KR" altLang="en-US" sz="1350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E891F773-41A5-4E96-9F3A-312ADA779EA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8744" y="1208174"/>
              <a:ext cx="258835" cy="223134"/>
            </a:xfrm>
            <a:prstGeom prst="rect">
              <a:avLst/>
            </a:prstGeom>
          </p:spPr>
        </p:pic>
      </p:grp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6A85D7B0-62E3-4BF7-9059-955591D2315D}"/>
              </a:ext>
            </a:extLst>
          </p:cNvPr>
          <p:cNvSpPr/>
          <p:nvPr/>
        </p:nvSpPr>
        <p:spPr bwMode="auto">
          <a:xfrm>
            <a:off x="1255311" y="1300513"/>
            <a:ext cx="7385452" cy="497175"/>
          </a:xfrm>
          <a:prstGeom prst="rect">
            <a:avLst/>
          </a:prstGeom>
          <a:solidFill>
            <a:srgbClr val="E2E2E2"/>
          </a:solidFill>
          <a:ln w="12700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108000" tIns="45720" rIns="10800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l" defTabSz="1291174" fontAlgn="auto" latinLnBrk="0">
              <a:spcBef>
                <a:spcPts val="600"/>
              </a:spcBef>
              <a:spcAft>
                <a:spcPts val="0"/>
              </a:spcAft>
            </a:pP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다음의 다중반복구조를 분석하여 어떻게 수행되는지 이해하도록 함</a:t>
            </a: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E9810868-2CF5-444B-BA09-FA944E5659B8}"/>
              </a:ext>
            </a:extLst>
          </p:cNvPr>
          <p:cNvGrpSpPr/>
          <p:nvPr/>
        </p:nvGrpSpPr>
        <p:grpSpPr>
          <a:xfrm>
            <a:off x="719572" y="1300514"/>
            <a:ext cx="507705" cy="497174"/>
            <a:chOff x="593089" y="1058864"/>
            <a:chExt cx="507705" cy="497174"/>
          </a:xfrm>
        </p:grpSpPr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0E494D56-F639-4200-8159-B8AF76A61330}"/>
                </a:ext>
              </a:extLst>
            </p:cNvPr>
            <p:cNvSpPr/>
            <p:nvPr/>
          </p:nvSpPr>
          <p:spPr bwMode="auto">
            <a:xfrm>
              <a:off x="593089" y="1058864"/>
              <a:ext cx="507705" cy="497174"/>
            </a:xfrm>
            <a:prstGeom prst="rect">
              <a:avLst/>
            </a:prstGeom>
            <a:solidFill>
              <a:srgbClr val="0CA0C7"/>
            </a:solidFill>
            <a:ln w="12700" cap="flat" cmpd="sng" algn="ctr">
              <a:noFill/>
              <a:prstDash val="solid"/>
              <a:miter lim="800000"/>
              <a:headEnd type="none" w="sm" len="sm"/>
              <a:tailEnd type="non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 defTabSz="685800" fontAlgn="auto" latinLnBrk="0">
                <a:spcBef>
                  <a:spcPts val="600"/>
                </a:spcBef>
                <a:spcAft>
                  <a:spcPts val="0"/>
                </a:spcAft>
                <a:defRPr/>
              </a:pPr>
              <a:endParaRPr kumimoji="0" lang="ko-KR" altLang="en-US" sz="1350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30B89EA2-BA89-460E-854C-8AFFAC909E6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8744" y="1208174"/>
              <a:ext cx="258835" cy="22313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547104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16"/>
          <p:cNvSpPr>
            <a:spLocks noChangeArrowheads="1"/>
          </p:cNvSpPr>
          <p:nvPr/>
        </p:nvSpPr>
        <p:spPr bwMode="auto">
          <a:xfrm>
            <a:off x="589720" y="1061"/>
            <a:ext cx="8158993" cy="51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lvl="0" algn="l" defTabSz="1291174" eaLnBrk="1" fontAlgn="auto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다중반복구조 예제</a:t>
            </a:r>
          </a:p>
        </p:txBody>
      </p:sp>
      <p:sp>
        <p:nvSpPr>
          <p:cNvPr id="11" name="직사각형 10"/>
          <p:cNvSpPr>
            <a:spLocks noChangeArrowheads="1"/>
          </p:cNvSpPr>
          <p:nvPr/>
        </p:nvSpPr>
        <p:spPr bwMode="auto">
          <a:xfrm>
            <a:off x="-9414" y="-6890"/>
            <a:ext cx="604221" cy="530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marL="0" marR="0" lvl="0" indent="0" algn="ctr" defTabSz="1291174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2)</a:t>
            </a:r>
            <a:endParaRPr kumimoji="0" lang="ko-KR" alt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CC43B29A-A03D-46ED-969F-064645DFE2E7}"/>
              </a:ext>
            </a:extLst>
          </p:cNvPr>
          <p:cNvGrpSpPr/>
          <p:nvPr/>
        </p:nvGrpSpPr>
        <p:grpSpPr>
          <a:xfrm>
            <a:off x="702527" y="1330152"/>
            <a:ext cx="3869474" cy="1534834"/>
            <a:chOff x="702526" y="2051169"/>
            <a:chExt cx="5890479" cy="2629091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7B9B19CD-8CAC-4127-92BB-0E97A92FE3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4535" r="3208" b="85580"/>
            <a:stretch/>
          </p:blipFill>
          <p:spPr>
            <a:xfrm>
              <a:off x="702526" y="2051169"/>
              <a:ext cx="5890479" cy="484236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07E2AAA6-2449-447B-A0A5-F66998EA11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14381" r="3208" b="45879"/>
            <a:stretch/>
          </p:blipFill>
          <p:spPr>
            <a:xfrm>
              <a:off x="702526" y="2535404"/>
              <a:ext cx="5890479" cy="1986050"/>
            </a:xfrm>
            <a:prstGeom prst="rect">
              <a:avLst/>
            </a:prstGeom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EBD72421-AE9B-404C-A593-B29D00C638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67202" r="3208" b="29118"/>
            <a:stretch/>
          </p:blipFill>
          <p:spPr>
            <a:xfrm>
              <a:off x="702526" y="4499984"/>
              <a:ext cx="5890479" cy="180276"/>
            </a:xfrm>
            <a:prstGeom prst="rect">
              <a:avLst/>
            </a:prstGeom>
          </p:spPr>
        </p:pic>
      </p:grp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107188E-5BDF-4F32-8A0E-78830E9D846E}"/>
              </a:ext>
            </a:extLst>
          </p:cNvPr>
          <p:cNvSpPr/>
          <p:nvPr/>
        </p:nvSpPr>
        <p:spPr bwMode="auto">
          <a:xfrm>
            <a:off x="702525" y="1575303"/>
            <a:ext cx="5753933" cy="659909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91440" tIns="4680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 latinLnBrk="0"/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for </a:t>
            </a:r>
            <a:r>
              <a:rPr lang="en-US" altLang="ko-KR" sz="1600" dirty="0" err="1">
                <a:latin typeface="Consolas" panose="020B0609020204030204" pitchFamily="49" charset="0"/>
                <a:ea typeface="굴림" panose="020B0600000101010101" pitchFamily="50" charset="-127"/>
              </a:rPr>
              <a:t>i</a:t>
            </a:r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 in range(1,10):</a:t>
            </a:r>
          </a:p>
          <a:p>
            <a:pPr algn="l" latinLnBrk="0"/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    for j in range(i,10):</a:t>
            </a:r>
          </a:p>
          <a:p>
            <a:pPr algn="l" latinLnBrk="0"/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        print( "*",end="")</a:t>
            </a:r>
          </a:p>
          <a:p>
            <a:pPr algn="l" latinLnBrk="0"/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    print(end="\n")</a:t>
            </a:r>
          </a:p>
        </p:txBody>
      </p:sp>
      <p:sp>
        <p:nvSpPr>
          <p:cNvPr id="28" name="위로 굽은 화살표 22">
            <a:extLst>
              <a:ext uri="{FF2B5EF4-FFF2-40B4-BE49-F238E27FC236}">
                <a16:creationId xmlns:a16="http://schemas.microsoft.com/office/drawing/2014/main" id="{A7A9F638-21B3-4BC6-AA6E-0528E6AEDEB8}"/>
              </a:ext>
            </a:extLst>
          </p:cNvPr>
          <p:cNvSpPr/>
          <p:nvPr/>
        </p:nvSpPr>
        <p:spPr bwMode="auto">
          <a:xfrm rot="5400000">
            <a:off x="4165405" y="2807851"/>
            <a:ext cx="591224" cy="668370"/>
          </a:xfrm>
          <a:prstGeom prst="bentUpArrow">
            <a:avLst/>
          </a:prstGeom>
          <a:solidFill>
            <a:schemeClr val="bg1">
              <a:lumMod val="65000"/>
            </a:schemeClr>
          </a:solidFill>
          <a:ln w="12700">
            <a:noFill/>
            <a:headEnd type="none" w="sm" len="sm"/>
            <a:tailEnd type="none" w="lg" len="lg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endParaRPr lang="ko-KR" altLang="en-US" sz="1350">
              <a:solidFill>
                <a:prstClr val="white"/>
              </a:solidFill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445A5941-7286-42E5-B648-F71A254E795F}"/>
              </a:ext>
            </a:extLst>
          </p:cNvPr>
          <p:cNvGrpSpPr/>
          <p:nvPr/>
        </p:nvGrpSpPr>
        <p:grpSpPr>
          <a:xfrm>
            <a:off x="4849962" y="1878254"/>
            <a:ext cx="3790801" cy="3103789"/>
            <a:chOff x="702526" y="2051169"/>
            <a:chExt cx="5890479" cy="5316629"/>
          </a:xfrm>
        </p:grpSpPr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30AF8CAD-7C7F-48E9-B19B-09988E1437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4535" r="3208" b="85580"/>
            <a:stretch/>
          </p:blipFill>
          <p:spPr>
            <a:xfrm>
              <a:off x="702526" y="2051169"/>
              <a:ext cx="5890479" cy="484236"/>
            </a:xfrm>
            <a:prstGeom prst="rect">
              <a:avLst/>
            </a:prstGeom>
          </p:spPr>
        </p:pic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9EE0B4D6-52A5-4162-821C-D002FA75B5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14381" r="3208" b="45879"/>
            <a:stretch/>
          </p:blipFill>
          <p:spPr>
            <a:xfrm>
              <a:off x="702526" y="2535402"/>
              <a:ext cx="5890479" cy="4652118"/>
            </a:xfrm>
            <a:prstGeom prst="rect">
              <a:avLst/>
            </a:prstGeom>
          </p:spPr>
        </p:pic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3256477E-84DD-4565-85C9-A8B6C23DB54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67202" r="3208" b="29118"/>
            <a:stretch/>
          </p:blipFill>
          <p:spPr>
            <a:xfrm>
              <a:off x="702526" y="7187522"/>
              <a:ext cx="5890479" cy="180276"/>
            </a:xfrm>
            <a:prstGeom prst="rect">
              <a:avLst/>
            </a:prstGeom>
          </p:spPr>
        </p:pic>
      </p:grp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49D850A-4379-4267-ADA2-97A646570286}"/>
              </a:ext>
            </a:extLst>
          </p:cNvPr>
          <p:cNvSpPr/>
          <p:nvPr/>
        </p:nvSpPr>
        <p:spPr bwMode="auto">
          <a:xfrm>
            <a:off x="4849961" y="2063246"/>
            <a:ext cx="5753933" cy="659909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91440" tIns="4680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 latinLnBrk="0"/>
            <a:r>
              <a:rPr lang="en-US" altLang="ko-KR" dirty="0" err="1">
                <a:latin typeface="Consolas" panose="020B0609020204030204" pitchFamily="49" charset="0"/>
                <a:ea typeface="굴림" panose="020B0600000101010101" pitchFamily="50" charset="-127"/>
              </a:rPr>
              <a:t>i</a:t>
            </a:r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=1</a:t>
            </a:r>
          </a:p>
          <a:p>
            <a:pPr algn="l" latinLnBrk="0"/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while True:</a:t>
            </a:r>
          </a:p>
          <a:p>
            <a:pPr algn="l" latinLnBrk="0"/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    j=</a:t>
            </a:r>
            <a:r>
              <a:rPr lang="en-US" altLang="ko-KR" dirty="0" err="1">
                <a:latin typeface="Consolas" panose="020B0609020204030204" pitchFamily="49" charset="0"/>
                <a:ea typeface="굴림" panose="020B0600000101010101" pitchFamily="50" charset="-127"/>
              </a:rPr>
              <a:t>i</a:t>
            </a:r>
            <a:endParaRPr lang="en-US" altLang="ko-KR" dirty="0">
              <a:latin typeface="Consolas" panose="020B0609020204030204" pitchFamily="49" charset="0"/>
              <a:ea typeface="굴림" panose="020B0600000101010101" pitchFamily="50" charset="-127"/>
            </a:endParaRPr>
          </a:p>
          <a:p>
            <a:pPr algn="l" latinLnBrk="0"/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    while True:</a:t>
            </a:r>
          </a:p>
          <a:p>
            <a:pPr algn="l" latinLnBrk="0"/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        if(j==10): break</a:t>
            </a:r>
          </a:p>
          <a:p>
            <a:pPr algn="l" latinLnBrk="0"/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        print( "*",end="")        </a:t>
            </a:r>
          </a:p>
          <a:p>
            <a:pPr algn="l" latinLnBrk="0"/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        j+=1    </a:t>
            </a:r>
          </a:p>
          <a:p>
            <a:pPr algn="l" latinLnBrk="0"/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    if(</a:t>
            </a:r>
            <a:r>
              <a:rPr lang="en-US" altLang="ko-KR" dirty="0" err="1">
                <a:latin typeface="Consolas" panose="020B0609020204030204" pitchFamily="49" charset="0"/>
                <a:ea typeface="굴림" panose="020B0600000101010101" pitchFamily="50" charset="-127"/>
              </a:rPr>
              <a:t>i</a:t>
            </a:r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==10): break</a:t>
            </a:r>
          </a:p>
          <a:p>
            <a:pPr algn="l" latinLnBrk="0"/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    print(end="\n")</a:t>
            </a:r>
          </a:p>
          <a:p>
            <a:pPr algn="l" latinLnBrk="0"/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    </a:t>
            </a:r>
            <a:r>
              <a:rPr lang="en-US" altLang="ko-KR" dirty="0" err="1">
                <a:latin typeface="Consolas" panose="020B0609020204030204" pitchFamily="49" charset="0"/>
                <a:ea typeface="굴림" panose="020B0600000101010101" pitchFamily="50" charset="-127"/>
              </a:rPr>
              <a:t>i</a:t>
            </a:r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+=1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877B177-0E39-46AD-AAC1-6AEB41487544}"/>
              </a:ext>
            </a:extLst>
          </p:cNvPr>
          <p:cNvSpPr/>
          <p:nvPr/>
        </p:nvSpPr>
        <p:spPr bwMode="auto">
          <a:xfrm>
            <a:off x="1255311" y="700859"/>
            <a:ext cx="7385452" cy="497175"/>
          </a:xfrm>
          <a:prstGeom prst="rect">
            <a:avLst/>
          </a:prstGeom>
          <a:solidFill>
            <a:srgbClr val="E2E2E2"/>
          </a:solidFill>
          <a:ln w="12700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108000" tIns="45720" rIns="10800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l" defTabSz="1291174" fontAlgn="auto" latinLnBrk="0">
              <a:spcBef>
                <a:spcPts val="600"/>
              </a:spcBef>
              <a:spcAft>
                <a:spcPts val="0"/>
              </a:spcAft>
            </a:pP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앞에서 수행한 </a:t>
            </a:r>
            <a:r>
              <a:rPr kumimoji="0" lang="en-US" altLang="ko-KR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for</a:t>
            </a: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반복문을 </a:t>
            </a:r>
            <a:r>
              <a:rPr kumimoji="0" lang="en-US" altLang="ko-KR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while True: </a:t>
            </a: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무한 반복문으로 고쳐서 작성 할 것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6A50CC1C-368A-46D8-891A-8BC8DCF9921C}"/>
              </a:ext>
            </a:extLst>
          </p:cNvPr>
          <p:cNvGrpSpPr/>
          <p:nvPr/>
        </p:nvGrpSpPr>
        <p:grpSpPr>
          <a:xfrm>
            <a:off x="719572" y="700860"/>
            <a:ext cx="507705" cy="497174"/>
            <a:chOff x="593089" y="1058864"/>
            <a:chExt cx="507705" cy="497174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72403944-984B-4510-A6AF-91F9B39D1760}"/>
                </a:ext>
              </a:extLst>
            </p:cNvPr>
            <p:cNvSpPr/>
            <p:nvPr/>
          </p:nvSpPr>
          <p:spPr bwMode="auto">
            <a:xfrm>
              <a:off x="593089" y="1058864"/>
              <a:ext cx="507705" cy="497174"/>
            </a:xfrm>
            <a:prstGeom prst="rect">
              <a:avLst/>
            </a:prstGeom>
            <a:solidFill>
              <a:srgbClr val="0CA0C7"/>
            </a:solidFill>
            <a:ln w="12700" cap="flat" cmpd="sng" algn="ctr">
              <a:noFill/>
              <a:prstDash val="solid"/>
              <a:miter lim="800000"/>
              <a:headEnd type="none" w="sm" len="sm"/>
              <a:tailEnd type="non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 defTabSz="685800" fontAlgn="auto" latinLnBrk="0">
                <a:spcBef>
                  <a:spcPts val="600"/>
                </a:spcBef>
                <a:spcAft>
                  <a:spcPts val="0"/>
                </a:spcAft>
                <a:defRPr/>
              </a:pPr>
              <a:endParaRPr kumimoji="0" lang="ko-KR" altLang="en-US" sz="1350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E891F773-41A5-4E96-9F3A-312ADA779EA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8744" y="1208174"/>
              <a:ext cx="258835" cy="22313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299669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 bwMode="auto">
          <a:xfrm>
            <a:off x="0" y="480305"/>
            <a:ext cx="6671462" cy="544002"/>
          </a:xfrm>
          <a:prstGeom prst="rect">
            <a:avLst/>
          </a:prstGeom>
          <a:solidFill>
            <a:srgbClr val="0CA0C7"/>
          </a:solidFill>
          <a:ln w="12700" cap="flat" cmpd="sng" algn="ctr">
            <a:noFill/>
            <a:prstDash val="solid"/>
            <a:headEnd type="none" w="sm" len="sm"/>
            <a:tailEnd type="none" w="lg" len="lg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 dirty="0">
              <a:solidFill>
                <a:sysClr val="windowText" lastClr="0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0" name="직사각형 16"/>
          <p:cNvSpPr>
            <a:spLocks noChangeArrowheads="1"/>
          </p:cNvSpPr>
          <p:nvPr/>
        </p:nvSpPr>
        <p:spPr bwMode="auto">
          <a:xfrm>
            <a:off x="585591" y="493606"/>
            <a:ext cx="2138559" cy="5614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algn="l" defTabSz="1291174" eaLnBrk="1" fontAlgn="auto" latinLnBrk="0" hangingPunct="1">
              <a:spcBef>
                <a:spcPct val="0"/>
              </a:spcBef>
              <a:spcAft>
                <a:spcPts val="0"/>
              </a:spcAft>
              <a:buFontTx/>
              <a:buNone/>
              <a:defRPr/>
            </a:pPr>
            <a:r>
              <a:rPr kumimoji="0" lang="ko-KR" altLang="en-US" sz="2800" kern="0" dirty="0">
                <a:solidFill>
                  <a:sysClr val="window" lastClr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학습</a:t>
            </a:r>
            <a:r>
              <a:rPr kumimoji="0" lang="ko-KR" altLang="en-US" sz="2800" b="1" kern="0" dirty="0">
                <a:solidFill>
                  <a:sysClr val="window" lastClr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목표</a:t>
            </a:r>
          </a:p>
        </p:txBody>
      </p:sp>
      <p:grpSp>
        <p:nvGrpSpPr>
          <p:cNvPr id="21" name="그룹 20"/>
          <p:cNvGrpSpPr/>
          <p:nvPr/>
        </p:nvGrpSpPr>
        <p:grpSpPr>
          <a:xfrm>
            <a:off x="756140" y="1371421"/>
            <a:ext cx="5831985" cy="438368"/>
            <a:chOff x="585154" y="963984"/>
            <a:chExt cx="5831985" cy="438368"/>
          </a:xfrm>
        </p:grpSpPr>
        <p:sp>
          <p:nvSpPr>
            <p:cNvPr id="22" name="직사각형 21"/>
            <p:cNvSpPr>
              <a:spLocks noChangeArrowheads="1"/>
            </p:cNvSpPr>
            <p:nvPr/>
          </p:nvSpPr>
          <p:spPr bwMode="auto">
            <a:xfrm>
              <a:off x="616616" y="963984"/>
              <a:ext cx="5800523" cy="4383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29326" tIns="64664" rIns="129326" bIns="64664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5pPr>
              <a:lvl6pPr marL="25146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6pPr>
              <a:lvl7pPr marL="29718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7pPr>
              <a:lvl8pPr marL="34290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8pPr>
              <a:lvl9pPr marL="38862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9pPr>
            </a:lstStyle>
            <a:p>
              <a:pPr algn="l" defTabSz="1291174" eaLnBrk="1" fontAlgn="auto" latinLnBrk="0" hangingPunct="1">
                <a:spcBef>
                  <a:spcPct val="0"/>
                </a:spcBef>
                <a:spcAft>
                  <a:spcPts val="0"/>
                </a:spcAft>
                <a:buFontTx/>
                <a:buNone/>
                <a:defRPr/>
              </a:pPr>
              <a:r>
                <a:rPr kumimoji="0" lang="ko-KR" altLang="en-US" sz="2000" b="1" kern="0" dirty="0">
                  <a:solidFill>
                    <a:sysClr val="windowText" lastClr="00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반복문을 이해하고 사용할 수 있다</a:t>
              </a:r>
              <a:r>
                <a:rPr kumimoji="0" lang="en-US" altLang="ko-KR" sz="2000" b="1" kern="0" dirty="0">
                  <a:solidFill>
                    <a:sysClr val="windowText" lastClr="00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. </a:t>
              </a:r>
            </a:p>
          </p:txBody>
        </p:sp>
        <p:sp>
          <p:nvSpPr>
            <p:cNvPr id="23" name="타원 22"/>
            <p:cNvSpPr/>
            <p:nvPr/>
          </p:nvSpPr>
          <p:spPr bwMode="auto">
            <a:xfrm>
              <a:off x="585154" y="1105449"/>
              <a:ext cx="105863" cy="105863"/>
            </a:xfrm>
            <a:prstGeom prst="ellipse">
              <a:avLst/>
            </a:prstGeom>
            <a:solidFill>
              <a:srgbClr val="0CA0C7"/>
            </a:solidFill>
            <a:ln w="12700" cap="flat" cmpd="sng" algn="ctr">
              <a:noFill/>
              <a:prstDash val="solid"/>
              <a:headEnd type="none" w="sm" len="sm"/>
              <a:tailEnd type="none" w="lg" len="lg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500" b="1" kern="0" dirty="0">
                <a:solidFill>
                  <a:sysClr val="window" lastClr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24" name="직각 삼각형 23"/>
          <p:cNvSpPr/>
          <p:nvPr/>
        </p:nvSpPr>
        <p:spPr bwMode="auto">
          <a:xfrm flipH="1">
            <a:off x="6056985" y="480305"/>
            <a:ext cx="614475" cy="544002"/>
          </a:xfrm>
          <a:prstGeom prst="rtTriangle">
            <a:avLst/>
          </a:prstGeom>
          <a:solidFill>
            <a:srgbClr val="FFFFFF">
              <a:alpha val="60000"/>
            </a:srgbClr>
          </a:solidFill>
          <a:ln w="12700" cap="flat" cmpd="sng" algn="ctr">
            <a:noFill/>
            <a:prstDash val="solid"/>
            <a:headEnd type="none" w="sm" len="sm"/>
            <a:tailEnd type="none" w="lg" len="lg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>
              <a:solidFill>
                <a:sysClr val="windowText" lastClr="0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5" name="직사각형 24"/>
          <p:cNvSpPr/>
          <p:nvPr/>
        </p:nvSpPr>
        <p:spPr bwMode="auto">
          <a:xfrm>
            <a:off x="-7317" y="480305"/>
            <a:ext cx="620051" cy="544002"/>
          </a:xfrm>
          <a:prstGeom prst="rect">
            <a:avLst/>
          </a:prstGeom>
          <a:solidFill>
            <a:srgbClr val="0F6FC6">
              <a:lumMod val="50000"/>
            </a:srgbClr>
          </a:solidFill>
          <a:ln w="12700" cap="flat" cmpd="sng" algn="ctr">
            <a:noFill/>
            <a:prstDash val="solid"/>
            <a:headEnd type="none" w="sm" len="sm"/>
            <a:tailEnd type="none" w="lg" len="lg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>
              <a:solidFill>
                <a:sysClr val="windowText" lastClr="0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968" y="570458"/>
            <a:ext cx="335569" cy="427476"/>
          </a:xfrm>
          <a:prstGeom prst="rect">
            <a:avLst/>
          </a:prstGeom>
        </p:spPr>
      </p:pic>
      <p:grpSp>
        <p:nvGrpSpPr>
          <p:cNvPr id="49" name="그룹 48"/>
          <p:cNvGrpSpPr/>
          <p:nvPr/>
        </p:nvGrpSpPr>
        <p:grpSpPr>
          <a:xfrm>
            <a:off x="756140" y="2669031"/>
            <a:ext cx="5831985" cy="438368"/>
            <a:chOff x="585154" y="963984"/>
            <a:chExt cx="5831985" cy="438368"/>
          </a:xfrm>
        </p:grpSpPr>
        <p:sp>
          <p:nvSpPr>
            <p:cNvPr id="50" name="직사각형 49"/>
            <p:cNvSpPr>
              <a:spLocks noChangeArrowheads="1"/>
            </p:cNvSpPr>
            <p:nvPr/>
          </p:nvSpPr>
          <p:spPr bwMode="auto">
            <a:xfrm>
              <a:off x="616616" y="963984"/>
              <a:ext cx="5800523" cy="4383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29326" tIns="64664" rIns="129326" bIns="64664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5pPr>
              <a:lvl6pPr marL="25146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6pPr>
              <a:lvl7pPr marL="29718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7pPr>
              <a:lvl8pPr marL="34290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8pPr>
              <a:lvl9pPr marL="38862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9pPr>
            </a:lstStyle>
            <a:p>
              <a:pPr algn="l" defTabSz="1291174" eaLnBrk="1" fontAlgn="auto" latinLnBrk="0" hangingPunct="1">
                <a:spcBef>
                  <a:spcPct val="0"/>
                </a:spcBef>
                <a:spcAft>
                  <a:spcPts val="0"/>
                </a:spcAft>
                <a:buFontTx/>
                <a:buNone/>
                <a:defRPr/>
              </a:pPr>
              <a:r>
                <a:rPr kumimoji="0" lang="ko-KR" altLang="en-US" sz="2000" b="1" kern="0" dirty="0">
                  <a:solidFill>
                    <a:sysClr val="windowText" lastClr="00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다중반복문을 이해하고 사용할 수 있다</a:t>
              </a:r>
              <a:r>
                <a:rPr kumimoji="0" lang="en-US" altLang="ko-KR" sz="2000" b="1" kern="0" dirty="0">
                  <a:solidFill>
                    <a:sysClr val="windowText" lastClr="00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.</a:t>
              </a:r>
            </a:p>
          </p:txBody>
        </p:sp>
        <p:sp>
          <p:nvSpPr>
            <p:cNvPr id="51" name="타원 50"/>
            <p:cNvSpPr/>
            <p:nvPr/>
          </p:nvSpPr>
          <p:spPr bwMode="auto">
            <a:xfrm>
              <a:off x="585154" y="1105449"/>
              <a:ext cx="105863" cy="105863"/>
            </a:xfrm>
            <a:prstGeom prst="ellipse">
              <a:avLst/>
            </a:prstGeom>
            <a:solidFill>
              <a:srgbClr val="0CA0C7"/>
            </a:solidFill>
            <a:ln w="12700" cap="flat" cmpd="sng" algn="ctr">
              <a:noFill/>
              <a:prstDash val="solid"/>
              <a:headEnd type="none" w="sm" len="sm"/>
              <a:tailEnd type="none" w="lg" len="lg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500" b="1" kern="0" dirty="0">
                <a:solidFill>
                  <a:sysClr val="window" lastClr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756140" y="1922887"/>
            <a:ext cx="5831985" cy="746144"/>
            <a:chOff x="585154" y="963984"/>
            <a:chExt cx="5831985" cy="746144"/>
          </a:xfrm>
        </p:grpSpPr>
        <p:sp>
          <p:nvSpPr>
            <p:cNvPr id="34" name="직사각형 33"/>
            <p:cNvSpPr>
              <a:spLocks noChangeArrowheads="1"/>
            </p:cNvSpPr>
            <p:nvPr/>
          </p:nvSpPr>
          <p:spPr bwMode="auto">
            <a:xfrm>
              <a:off x="616616" y="963984"/>
              <a:ext cx="5800523" cy="746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29326" tIns="64664" rIns="129326" bIns="64664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5pPr>
              <a:lvl6pPr marL="25146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6pPr>
              <a:lvl7pPr marL="29718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7pPr>
              <a:lvl8pPr marL="34290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8pPr>
              <a:lvl9pPr marL="38862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9pPr>
            </a:lstStyle>
            <a:p>
              <a:pPr algn="l" defTabSz="1291174" eaLnBrk="1" fontAlgn="auto" latinLnBrk="0" hangingPunct="1">
                <a:spcBef>
                  <a:spcPct val="0"/>
                </a:spcBef>
                <a:spcAft>
                  <a:spcPts val="0"/>
                </a:spcAft>
                <a:buFontTx/>
                <a:buNone/>
                <a:defRPr/>
              </a:pPr>
              <a:r>
                <a:rPr kumimoji="0" lang="ko-KR" altLang="en-US" sz="2000" b="1" kern="0" dirty="0" err="1">
                  <a:solidFill>
                    <a:sysClr val="windowText" lastClr="00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반복문</a:t>
              </a:r>
              <a:r>
                <a:rPr kumimoji="0" lang="ko-KR" altLang="en-US" sz="2000" b="1" kern="0" dirty="0">
                  <a:solidFill>
                    <a:sysClr val="windowText" lastClr="00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내에서 탈출</a:t>
              </a:r>
              <a:r>
                <a:rPr kumimoji="0" lang="en-US" altLang="ko-KR" sz="2000" b="1" kern="0" dirty="0">
                  <a:solidFill>
                    <a:sysClr val="windowText" lastClr="00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</a:t>
              </a:r>
              <a:r>
                <a:rPr kumimoji="0" lang="ko-KR" altLang="en-US" sz="2000" b="1" kern="0" dirty="0">
                  <a:solidFill>
                    <a:sysClr val="windowText" lastClr="00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건너뛰기 등 제어문을 이해하고 </a:t>
              </a:r>
              <a:r>
                <a:rPr kumimoji="0" lang="en-US" altLang="ko-KR" sz="2000" b="1" kern="0" dirty="0">
                  <a:solidFill>
                    <a:sysClr val="windowText" lastClr="00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/>
              </a:r>
              <a:br>
                <a:rPr kumimoji="0" lang="en-US" altLang="ko-KR" sz="2000" b="1" kern="0" dirty="0">
                  <a:solidFill>
                    <a:sysClr val="windowText" lastClr="00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</a:br>
              <a:r>
                <a:rPr kumimoji="0" lang="ko-KR" altLang="en-US" sz="2000" b="1" kern="0" dirty="0">
                  <a:solidFill>
                    <a:sysClr val="windowText" lastClr="00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사용할 수 있다</a:t>
              </a:r>
              <a:r>
                <a:rPr kumimoji="0" lang="en-US" altLang="ko-KR" sz="2000" b="1" kern="0" dirty="0">
                  <a:solidFill>
                    <a:sysClr val="windowText" lastClr="00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.</a:t>
              </a:r>
            </a:p>
          </p:txBody>
        </p:sp>
        <p:sp>
          <p:nvSpPr>
            <p:cNvPr id="35" name="타원 34"/>
            <p:cNvSpPr/>
            <p:nvPr/>
          </p:nvSpPr>
          <p:spPr bwMode="auto">
            <a:xfrm>
              <a:off x="585154" y="1105449"/>
              <a:ext cx="105863" cy="105863"/>
            </a:xfrm>
            <a:prstGeom prst="ellipse">
              <a:avLst/>
            </a:prstGeom>
            <a:solidFill>
              <a:srgbClr val="0CA0C7"/>
            </a:solidFill>
            <a:ln w="12700" cap="flat" cmpd="sng" algn="ctr">
              <a:noFill/>
              <a:prstDash val="solid"/>
              <a:headEnd type="none" w="sm" len="sm"/>
              <a:tailEnd type="none" w="lg" len="lg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500" b="1" kern="0" dirty="0">
                <a:solidFill>
                  <a:sysClr val="window" lastClr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126202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16"/>
          <p:cNvSpPr>
            <a:spLocks noChangeArrowheads="1"/>
          </p:cNvSpPr>
          <p:nvPr/>
        </p:nvSpPr>
        <p:spPr bwMode="auto">
          <a:xfrm>
            <a:off x="589720" y="1061"/>
            <a:ext cx="8158993" cy="51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lvl="0" algn="l" defTabSz="1291174" eaLnBrk="1" fontAlgn="auto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심화실습</a:t>
            </a:r>
            <a:endParaRPr kumimoji="0" lang="en-US" altLang="ko-KR" sz="2500" b="1" dirty="0">
              <a:solidFill>
                <a:prstClr val="black"/>
              </a:solidFill>
              <a:latin typeface="나눔바른고딕"/>
              <a:ea typeface="나눔바른고딕"/>
            </a:endParaRPr>
          </a:p>
        </p:txBody>
      </p:sp>
      <p:sp>
        <p:nvSpPr>
          <p:cNvPr id="11" name="직사각형 10"/>
          <p:cNvSpPr>
            <a:spLocks noChangeArrowheads="1"/>
          </p:cNvSpPr>
          <p:nvPr/>
        </p:nvSpPr>
        <p:spPr bwMode="auto">
          <a:xfrm>
            <a:off x="-9414" y="-6890"/>
            <a:ext cx="604221" cy="530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marL="0" marR="0" lvl="0" indent="0" algn="ctr" defTabSz="1291174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1" dirty="0">
                <a:solidFill>
                  <a:prstClr val="white"/>
                </a:solidFill>
                <a:latin typeface="나눔바른고딕"/>
                <a:ea typeface="나눔바른고딕"/>
              </a:rPr>
              <a:t>3</a:t>
            </a: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)</a:t>
            </a:r>
            <a:endParaRPr kumimoji="0" lang="ko-KR" alt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0E0BC8FB-8378-41F6-BB8A-D97BB85601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163" y="1169400"/>
            <a:ext cx="5761777" cy="7615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64664" rIns="129326" bIns="64664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marL="180975" indent="-180975" algn="l" defTabSz="1291174" eaLnBrk="1" fontAlgn="auto" latinLnBrk="0" hangingPunct="1">
              <a:spcBef>
                <a:spcPts val="600"/>
              </a:spcBef>
              <a:spcAft>
                <a:spcPts val="0"/>
              </a:spcAft>
              <a:buClr>
                <a:srgbClr val="0CA0C7"/>
              </a:buClr>
              <a:buSzPct val="130000"/>
              <a:buFont typeface="Arial" panose="020B0604020202020204" pitchFamily="34" charset="0"/>
              <a:buChar char="•"/>
              <a:defRPr/>
            </a:pPr>
            <a:r>
              <a:rPr kumimoji="0" lang="ko-KR" altLang="en-US" sz="18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다음 결과와 같이 달력을 인쇄할 것</a:t>
            </a:r>
            <a:r>
              <a:rPr kumimoji="0" lang="en-US" altLang="ko-KR" sz="18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kumimoji="0" lang="ko-KR" altLang="en-US" sz="18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윤달은 없는 것으로 가정</a:t>
            </a:r>
            <a:r>
              <a:rPr kumimoji="0" lang="en-US" altLang="ko-KR" sz="18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pPr marL="180975" indent="-180975" algn="l" defTabSz="1291174" eaLnBrk="1" fontAlgn="auto" latinLnBrk="0" hangingPunct="1">
              <a:spcBef>
                <a:spcPts val="600"/>
              </a:spcBef>
              <a:spcAft>
                <a:spcPts val="0"/>
              </a:spcAft>
              <a:buClr>
                <a:srgbClr val="0CA0C7"/>
              </a:buClr>
              <a:buSzPct val="130000"/>
              <a:buFont typeface="Arial" panose="020B0604020202020204" pitchFamily="34" charset="0"/>
              <a:buChar char="•"/>
              <a:defRPr/>
            </a:pPr>
            <a:r>
              <a:rPr kumimoji="0" lang="ko-KR" altLang="en-US" sz="18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간단히 문제 소개만 하고 풀이 및 설명은 실습강의에서 다룸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D0777651-5D35-4F67-B5F5-E7BC7BB0FB7C}"/>
              </a:ext>
            </a:extLst>
          </p:cNvPr>
          <p:cNvSpPr/>
          <p:nvPr/>
        </p:nvSpPr>
        <p:spPr bwMode="auto">
          <a:xfrm>
            <a:off x="719138" y="699252"/>
            <a:ext cx="1566609" cy="409375"/>
          </a:xfrm>
          <a:prstGeom prst="rect">
            <a:avLst/>
          </a:prstGeom>
          <a:solidFill>
            <a:srgbClr val="0CA0C7"/>
          </a:solidFill>
          <a:ln w="12700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9000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ctr" defTabSz="685800" fontAlgn="auto" latinLnBrk="0">
              <a:spcBef>
                <a:spcPts val="600"/>
              </a:spcBef>
              <a:spcAft>
                <a:spcPts val="0"/>
              </a:spcAft>
              <a:defRPr/>
            </a:pPr>
            <a:r>
              <a:rPr kumimoji="0" lang="ko-KR" altLang="en-US" sz="2000" b="1" kern="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실습 ①</a:t>
            </a:r>
          </a:p>
        </p:txBody>
      </p:sp>
      <p:sp>
        <p:nvSpPr>
          <p:cNvPr id="38" name="직사각형 1">
            <a:extLst>
              <a:ext uri="{FF2B5EF4-FFF2-40B4-BE49-F238E27FC236}">
                <a16:creationId xmlns:a16="http://schemas.microsoft.com/office/drawing/2014/main" id="{4F5E318C-57B2-4A5F-9245-7DE8216BC2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6268" y="1928604"/>
            <a:ext cx="7940505" cy="2308225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1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algn="just" latinLnBrk="1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Font typeface="+mj-lt"/>
              <a:defRPr sz="11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algn="just" latinLnBrk="1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Font typeface="맑은 고딕" panose="020B0503020000020004" pitchFamily="50" charset="-127"/>
              <a:buAutoNum type="arabicParenR"/>
              <a:defRPr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algn="just" latinLnBrk="1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AutoNum type="circleNumDbPlain"/>
              <a:defRPr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algn="just" latinLnBrk="1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Font typeface="Wingdings" panose="05000000000000000000" pitchFamily="2" charset="2"/>
              <a:buChar char="l"/>
              <a:defRPr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algn="just" latinLnBrk="1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»"/>
              <a:defRPr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algn="just" eaLnBrk="0" fontAlgn="base" hangingPunct="0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»"/>
              <a:defRPr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algn="just" eaLnBrk="0" fontAlgn="base" hangingPunct="0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»"/>
              <a:defRPr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algn="just" eaLnBrk="0" fontAlgn="base" hangingPunct="0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»"/>
              <a:defRPr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algn="just" eaLnBrk="0" fontAlgn="base" hangingPunct="0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»"/>
              <a:defRPr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l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200" dirty="0">
                <a:latin typeface="Consolas" panose="020B0609020204030204" pitchFamily="49" charset="0"/>
                <a:ea typeface="굴림" panose="020B0600000101010101" pitchFamily="50" charset="-127"/>
              </a:rPr>
              <a:t>1 </a:t>
            </a:r>
            <a:r>
              <a:rPr lang="ko-KR" altLang="en-US" sz="1200" dirty="0">
                <a:latin typeface="Consolas" panose="020B0609020204030204" pitchFamily="49" charset="0"/>
                <a:ea typeface="굴림" panose="020B0600000101010101" pitchFamily="50" charset="-127"/>
              </a:rPr>
              <a:t>월 </a:t>
            </a:r>
            <a:r>
              <a:rPr lang="en-US" altLang="ko-KR" sz="1200" dirty="0">
                <a:latin typeface="Consolas" panose="020B0609020204030204" pitchFamily="49" charset="0"/>
                <a:ea typeface="굴림" panose="020B0600000101010101" pitchFamily="50" charset="-127"/>
              </a:rPr>
              <a:t>:1,2,3,4,5,6,7,8,9,10,11,12,13,14,15,16,17,18,19,20,21,22,23,24,25,26,27,28,29,30,31,</a:t>
            </a:r>
          </a:p>
          <a:p>
            <a:pPr algn="l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200" dirty="0">
                <a:latin typeface="Consolas" panose="020B0609020204030204" pitchFamily="49" charset="0"/>
                <a:ea typeface="굴림" panose="020B0600000101010101" pitchFamily="50" charset="-127"/>
              </a:rPr>
              <a:t>2 </a:t>
            </a:r>
            <a:r>
              <a:rPr lang="ko-KR" altLang="en-US" sz="1200" dirty="0">
                <a:latin typeface="Consolas" panose="020B0609020204030204" pitchFamily="49" charset="0"/>
                <a:ea typeface="굴림" panose="020B0600000101010101" pitchFamily="50" charset="-127"/>
              </a:rPr>
              <a:t>월 </a:t>
            </a:r>
            <a:r>
              <a:rPr lang="en-US" altLang="ko-KR" sz="1200" dirty="0">
                <a:latin typeface="Consolas" panose="020B0609020204030204" pitchFamily="49" charset="0"/>
                <a:ea typeface="굴림" panose="020B0600000101010101" pitchFamily="50" charset="-127"/>
              </a:rPr>
              <a:t>:1,2,3,4,5,6,7,8,9,10,11,12,13,14,15,16,17,18,19,20,21,22,23,24,25,26,27,28,</a:t>
            </a:r>
          </a:p>
          <a:p>
            <a:pPr algn="l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200" dirty="0">
                <a:latin typeface="Consolas" panose="020B0609020204030204" pitchFamily="49" charset="0"/>
                <a:ea typeface="굴림" panose="020B0600000101010101" pitchFamily="50" charset="-127"/>
              </a:rPr>
              <a:t>3 </a:t>
            </a:r>
            <a:r>
              <a:rPr lang="ko-KR" altLang="en-US" sz="1200" dirty="0">
                <a:latin typeface="Consolas" panose="020B0609020204030204" pitchFamily="49" charset="0"/>
                <a:ea typeface="굴림" panose="020B0600000101010101" pitchFamily="50" charset="-127"/>
              </a:rPr>
              <a:t>월 </a:t>
            </a:r>
            <a:r>
              <a:rPr lang="en-US" altLang="ko-KR" sz="1200" dirty="0">
                <a:latin typeface="Consolas" panose="020B0609020204030204" pitchFamily="49" charset="0"/>
                <a:ea typeface="굴림" panose="020B0600000101010101" pitchFamily="50" charset="-127"/>
              </a:rPr>
              <a:t>:1,2,3,4,5,6,7,8,9,10,11,12,13,14,15,16,17,18,19,20,21,22,23,24,25,26,27,28,29,30,31,</a:t>
            </a:r>
          </a:p>
          <a:p>
            <a:pPr algn="l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200" dirty="0">
                <a:latin typeface="Consolas" panose="020B0609020204030204" pitchFamily="49" charset="0"/>
                <a:ea typeface="굴림" panose="020B0600000101010101" pitchFamily="50" charset="-127"/>
              </a:rPr>
              <a:t>4 </a:t>
            </a:r>
            <a:r>
              <a:rPr lang="ko-KR" altLang="en-US" sz="1200" dirty="0">
                <a:latin typeface="Consolas" panose="020B0609020204030204" pitchFamily="49" charset="0"/>
                <a:ea typeface="굴림" panose="020B0600000101010101" pitchFamily="50" charset="-127"/>
              </a:rPr>
              <a:t>월 </a:t>
            </a:r>
            <a:r>
              <a:rPr lang="en-US" altLang="ko-KR" sz="1200" dirty="0">
                <a:latin typeface="Consolas" panose="020B0609020204030204" pitchFamily="49" charset="0"/>
                <a:ea typeface="굴림" panose="020B0600000101010101" pitchFamily="50" charset="-127"/>
              </a:rPr>
              <a:t>:1,2,3,4,5,6,7,8,9,10,11,12,13,14,15,16,17,18,19,20,21,22,23,24,25,26,27,28,29,30,</a:t>
            </a:r>
          </a:p>
          <a:p>
            <a:pPr algn="l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200" dirty="0">
                <a:latin typeface="Consolas" panose="020B0609020204030204" pitchFamily="49" charset="0"/>
                <a:ea typeface="굴림" panose="020B0600000101010101" pitchFamily="50" charset="-127"/>
              </a:rPr>
              <a:t>5 </a:t>
            </a:r>
            <a:r>
              <a:rPr lang="ko-KR" altLang="en-US" sz="1200" dirty="0">
                <a:latin typeface="Consolas" panose="020B0609020204030204" pitchFamily="49" charset="0"/>
                <a:ea typeface="굴림" panose="020B0600000101010101" pitchFamily="50" charset="-127"/>
              </a:rPr>
              <a:t>월 </a:t>
            </a:r>
            <a:r>
              <a:rPr lang="en-US" altLang="ko-KR" sz="1200" dirty="0">
                <a:latin typeface="Consolas" panose="020B0609020204030204" pitchFamily="49" charset="0"/>
                <a:ea typeface="굴림" panose="020B0600000101010101" pitchFamily="50" charset="-127"/>
              </a:rPr>
              <a:t>:1,2,3,4,5,6,7,8,9,10,11,12,13,14,15,16,17,18,19,20,21,22,23,24,25,26,27,28,29,30,31,</a:t>
            </a:r>
          </a:p>
          <a:p>
            <a:pPr algn="l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200" dirty="0">
                <a:latin typeface="Consolas" panose="020B0609020204030204" pitchFamily="49" charset="0"/>
                <a:ea typeface="굴림" panose="020B0600000101010101" pitchFamily="50" charset="-127"/>
              </a:rPr>
              <a:t>6 </a:t>
            </a:r>
            <a:r>
              <a:rPr lang="ko-KR" altLang="en-US" sz="1200" dirty="0">
                <a:latin typeface="Consolas" panose="020B0609020204030204" pitchFamily="49" charset="0"/>
                <a:ea typeface="굴림" panose="020B0600000101010101" pitchFamily="50" charset="-127"/>
              </a:rPr>
              <a:t>월 </a:t>
            </a:r>
            <a:r>
              <a:rPr lang="en-US" altLang="ko-KR" sz="1200" dirty="0">
                <a:latin typeface="Consolas" panose="020B0609020204030204" pitchFamily="49" charset="0"/>
                <a:ea typeface="굴림" panose="020B0600000101010101" pitchFamily="50" charset="-127"/>
              </a:rPr>
              <a:t>:1,2,3,4,5,6,7,8,9,10,11,12,13,14,15,16,17,18,19,20,21,22,23,24,25,26,27,28,29,30,</a:t>
            </a:r>
          </a:p>
          <a:p>
            <a:pPr algn="l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200" dirty="0">
                <a:latin typeface="Consolas" panose="020B0609020204030204" pitchFamily="49" charset="0"/>
                <a:ea typeface="굴림" panose="020B0600000101010101" pitchFamily="50" charset="-127"/>
              </a:rPr>
              <a:t>7 </a:t>
            </a:r>
            <a:r>
              <a:rPr lang="ko-KR" altLang="en-US" sz="1200" dirty="0">
                <a:latin typeface="Consolas" panose="020B0609020204030204" pitchFamily="49" charset="0"/>
                <a:ea typeface="굴림" panose="020B0600000101010101" pitchFamily="50" charset="-127"/>
              </a:rPr>
              <a:t>월 </a:t>
            </a:r>
            <a:r>
              <a:rPr lang="en-US" altLang="ko-KR" sz="1200" dirty="0">
                <a:latin typeface="Consolas" panose="020B0609020204030204" pitchFamily="49" charset="0"/>
                <a:ea typeface="굴림" panose="020B0600000101010101" pitchFamily="50" charset="-127"/>
              </a:rPr>
              <a:t>:1,2,3,4,5,6,7,8,9,10,11,12,13,14,15,16,17,18,19,20,21,22,23,24,25,26,27,28,29,30,31,</a:t>
            </a:r>
          </a:p>
          <a:p>
            <a:pPr algn="l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200" dirty="0">
                <a:latin typeface="Consolas" panose="020B0609020204030204" pitchFamily="49" charset="0"/>
                <a:ea typeface="굴림" panose="020B0600000101010101" pitchFamily="50" charset="-127"/>
              </a:rPr>
              <a:t>8 </a:t>
            </a:r>
            <a:r>
              <a:rPr lang="ko-KR" altLang="en-US" sz="1200" dirty="0">
                <a:latin typeface="Consolas" panose="020B0609020204030204" pitchFamily="49" charset="0"/>
                <a:ea typeface="굴림" panose="020B0600000101010101" pitchFamily="50" charset="-127"/>
              </a:rPr>
              <a:t>월 </a:t>
            </a:r>
            <a:r>
              <a:rPr lang="en-US" altLang="ko-KR" sz="1200" dirty="0">
                <a:latin typeface="Consolas" panose="020B0609020204030204" pitchFamily="49" charset="0"/>
                <a:ea typeface="굴림" panose="020B0600000101010101" pitchFamily="50" charset="-127"/>
              </a:rPr>
              <a:t>:1,2,3,4,5,6,7,8,9,10,11,12,13,14,15,16,17,18,19,20,21,22,23,24,25,26,27,28,29,30,31,</a:t>
            </a:r>
          </a:p>
          <a:p>
            <a:pPr algn="l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200" dirty="0">
                <a:latin typeface="Consolas" panose="020B0609020204030204" pitchFamily="49" charset="0"/>
                <a:ea typeface="굴림" panose="020B0600000101010101" pitchFamily="50" charset="-127"/>
              </a:rPr>
              <a:t>9 </a:t>
            </a:r>
            <a:r>
              <a:rPr lang="ko-KR" altLang="en-US" sz="1200" dirty="0">
                <a:latin typeface="Consolas" panose="020B0609020204030204" pitchFamily="49" charset="0"/>
                <a:ea typeface="굴림" panose="020B0600000101010101" pitchFamily="50" charset="-127"/>
              </a:rPr>
              <a:t>월 </a:t>
            </a:r>
            <a:r>
              <a:rPr lang="en-US" altLang="ko-KR" sz="1200" dirty="0">
                <a:latin typeface="Consolas" panose="020B0609020204030204" pitchFamily="49" charset="0"/>
                <a:ea typeface="굴림" panose="020B0600000101010101" pitchFamily="50" charset="-127"/>
              </a:rPr>
              <a:t>:1,2,3,4,5,6,7,8,9,10,11,12,13,14,15,16,17,18,19,20,21,22,23,24,25,26,27,28,29,30,</a:t>
            </a:r>
          </a:p>
          <a:p>
            <a:pPr algn="l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200" dirty="0">
                <a:latin typeface="Consolas" panose="020B0609020204030204" pitchFamily="49" charset="0"/>
                <a:ea typeface="굴림" panose="020B0600000101010101" pitchFamily="50" charset="-127"/>
              </a:rPr>
              <a:t>10 </a:t>
            </a:r>
            <a:r>
              <a:rPr lang="ko-KR" altLang="en-US" sz="1200" dirty="0">
                <a:latin typeface="Consolas" panose="020B0609020204030204" pitchFamily="49" charset="0"/>
                <a:ea typeface="굴림" panose="020B0600000101010101" pitchFamily="50" charset="-127"/>
              </a:rPr>
              <a:t>월 </a:t>
            </a:r>
            <a:r>
              <a:rPr lang="en-US" altLang="ko-KR" sz="1200" dirty="0">
                <a:latin typeface="Consolas" panose="020B0609020204030204" pitchFamily="49" charset="0"/>
                <a:ea typeface="굴림" panose="020B0600000101010101" pitchFamily="50" charset="-127"/>
              </a:rPr>
              <a:t>:1,2,3,4,5,6,7,8,9,10,11,12,13,14,15,16,17,18,19,20,21,22,23,24,25,26,27,28,29,30,31,</a:t>
            </a:r>
          </a:p>
          <a:p>
            <a:pPr algn="l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200" dirty="0">
                <a:latin typeface="Consolas" panose="020B0609020204030204" pitchFamily="49" charset="0"/>
                <a:ea typeface="굴림" panose="020B0600000101010101" pitchFamily="50" charset="-127"/>
              </a:rPr>
              <a:t>11 </a:t>
            </a:r>
            <a:r>
              <a:rPr lang="ko-KR" altLang="en-US" sz="1200" dirty="0">
                <a:latin typeface="Consolas" panose="020B0609020204030204" pitchFamily="49" charset="0"/>
                <a:ea typeface="굴림" panose="020B0600000101010101" pitchFamily="50" charset="-127"/>
              </a:rPr>
              <a:t>월 </a:t>
            </a:r>
            <a:r>
              <a:rPr lang="en-US" altLang="ko-KR" sz="1200" dirty="0">
                <a:latin typeface="Consolas" panose="020B0609020204030204" pitchFamily="49" charset="0"/>
                <a:ea typeface="굴림" panose="020B0600000101010101" pitchFamily="50" charset="-127"/>
              </a:rPr>
              <a:t>:1,2,3,4,5,6,7,8,9,10,11,12,13,14,15,16,17,18,19,20,21,22,23,24,25,26,27,28,29,30,</a:t>
            </a:r>
          </a:p>
          <a:p>
            <a:pPr algn="l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200" dirty="0">
                <a:latin typeface="Consolas" panose="020B0609020204030204" pitchFamily="49" charset="0"/>
                <a:ea typeface="굴림" panose="020B0600000101010101" pitchFamily="50" charset="-127"/>
              </a:rPr>
              <a:t>12 </a:t>
            </a:r>
            <a:r>
              <a:rPr lang="ko-KR" altLang="en-US" sz="1200" dirty="0">
                <a:latin typeface="Consolas" panose="020B0609020204030204" pitchFamily="49" charset="0"/>
                <a:ea typeface="굴림" panose="020B0600000101010101" pitchFamily="50" charset="-127"/>
              </a:rPr>
              <a:t>월 </a:t>
            </a:r>
            <a:r>
              <a:rPr lang="en-US" altLang="ko-KR" sz="1200" dirty="0">
                <a:latin typeface="Consolas" panose="020B0609020204030204" pitchFamily="49" charset="0"/>
                <a:ea typeface="굴림" panose="020B0600000101010101" pitchFamily="50" charset="-127"/>
              </a:rPr>
              <a:t>:1,2,3,4,5,6,7,8,9,10,11,12,13,14,15,16,17,18,19,20,21,22,23,24,25,26,27,28,29,30,31,</a:t>
            </a:r>
          </a:p>
        </p:txBody>
      </p:sp>
    </p:spTree>
    <p:extLst>
      <p:ext uri="{BB962C8B-B14F-4D97-AF65-F5344CB8AC3E}">
        <p14:creationId xmlns:p14="http://schemas.microsoft.com/office/powerpoint/2010/main" val="38448219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16"/>
          <p:cNvSpPr>
            <a:spLocks noChangeArrowheads="1"/>
          </p:cNvSpPr>
          <p:nvPr/>
        </p:nvSpPr>
        <p:spPr bwMode="auto">
          <a:xfrm>
            <a:off x="589720" y="1061"/>
            <a:ext cx="8158993" cy="51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lvl="0" algn="l" defTabSz="1291174" eaLnBrk="1" fontAlgn="auto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심화실습</a:t>
            </a:r>
            <a:endParaRPr kumimoji="0" lang="en-US" altLang="ko-KR" sz="2500" b="1" dirty="0">
              <a:solidFill>
                <a:prstClr val="black"/>
              </a:solidFill>
              <a:latin typeface="나눔바른고딕"/>
              <a:ea typeface="나눔바른고딕"/>
            </a:endParaRPr>
          </a:p>
        </p:txBody>
      </p:sp>
      <p:sp>
        <p:nvSpPr>
          <p:cNvPr id="11" name="직사각형 10"/>
          <p:cNvSpPr>
            <a:spLocks noChangeArrowheads="1"/>
          </p:cNvSpPr>
          <p:nvPr/>
        </p:nvSpPr>
        <p:spPr bwMode="auto">
          <a:xfrm>
            <a:off x="-9414" y="-6890"/>
            <a:ext cx="604221" cy="530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marL="0" marR="0" lvl="0" indent="0" algn="ctr" defTabSz="1291174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1" dirty="0">
                <a:solidFill>
                  <a:prstClr val="white"/>
                </a:solidFill>
                <a:latin typeface="나눔바른고딕"/>
                <a:ea typeface="나눔바른고딕"/>
              </a:rPr>
              <a:t>3</a:t>
            </a: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)</a:t>
            </a:r>
            <a:endParaRPr kumimoji="0" lang="ko-KR" alt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0E0BC8FB-8378-41F6-BB8A-D97BB85601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163" y="1169400"/>
            <a:ext cx="5761777" cy="7615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64664" rIns="129326" bIns="64664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marL="180975" indent="-180975" algn="l" defTabSz="1291174" eaLnBrk="1" fontAlgn="auto" latinLnBrk="0" hangingPunct="1">
              <a:spcBef>
                <a:spcPts val="600"/>
              </a:spcBef>
              <a:spcAft>
                <a:spcPts val="0"/>
              </a:spcAft>
              <a:buClr>
                <a:srgbClr val="0CA0C7"/>
              </a:buClr>
              <a:buSzPct val="130000"/>
              <a:buFont typeface="Arial" panose="020B0604020202020204" pitchFamily="34" charset="0"/>
              <a:buChar char="•"/>
              <a:defRPr/>
            </a:pPr>
            <a:r>
              <a:rPr kumimoji="0" lang="ko-KR" altLang="en-US" sz="18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다음 결과와 같이 달력을 인쇄할 것</a:t>
            </a:r>
            <a:r>
              <a:rPr kumimoji="0" lang="en-US" altLang="ko-KR" sz="18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kumimoji="0" lang="ko-KR" altLang="en-US" sz="18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윤달은 없는 것으로 가정</a:t>
            </a:r>
            <a:r>
              <a:rPr kumimoji="0" lang="en-US" altLang="ko-KR" sz="18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pPr marL="180975" indent="-180975" algn="l" defTabSz="1291174" eaLnBrk="1" fontAlgn="auto" latinLnBrk="0" hangingPunct="1">
              <a:spcBef>
                <a:spcPts val="600"/>
              </a:spcBef>
              <a:spcAft>
                <a:spcPts val="0"/>
              </a:spcAft>
              <a:buClr>
                <a:srgbClr val="0CA0C7"/>
              </a:buClr>
              <a:buSzPct val="130000"/>
              <a:buFont typeface="Arial" panose="020B0604020202020204" pitchFamily="34" charset="0"/>
              <a:buChar char="•"/>
              <a:defRPr/>
            </a:pPr>
            <a:r>
              <a:rPr kumimoji="0" lang="ko-KR" altLang="en-US" sz="18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간단히 문제 소개만 하고 풀이 및 설명은 실습강의에서 다룸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D0777651-5D35-4F67-B5F5-E7BC7BB0FB7C}"/>
              </a:ext>
            </a:extLst>
          </p:cNvPr>
          <p:cNvSpPr/>
          <p:nvPr/>
        </p:nvSpPr>
        <p:spPr bwMode="auto">
          <a:xfrm>
            <a:off x="719138" y="699252"/>
            <a:ext cx="1566609" cy="409375"/>
          </a:xfrm>
          <a:prstGeom prst="rect">
            <a:avLst/>
          </a:prstGeom>
          <a:solidFill>
            <a:srgbClr val="0CA0C7"/>
          </a:solidFill>
          <a:ln w="12700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9000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ctr" defTabSz="685800" fontAlgn="auto" latinLnBrk="0">
              <a:spcBef>
                <a:spcPts val="600"/>
              </a:spcBef>
              <a:spcAft>
                <a:spcPts val="0"/>
              </a:spcAft>
              <a:defRPr/>
            </a:pPr>
            <a:r>
              <a:rPr kumimoji="0" lang="ko-KR" altLang="en-US" sz="2000" b="1" kern="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실습 ①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EA76F5DD-824C-458C-96C4-5CB6C0452CD0}"/>
              </a:ext>
            </a:extLst>
          </p:cNvPr>
          <p:cNvGrpSpPr/>
          <p:nvPr/>
        </p:nvGrpSpPr>
        <p:grpSpPr>
          <a:xfrm>
            <a:off x="702526" y="2544280"/>
            <a:ext cx="5890479" cy="1965250"/>
            <a:chOff x="702526" y="2051169"/>
            <a:chExt cx="5890479" cy="3366371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914BD0B1-B6FB-45D6-82F0-EADAF978BD9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4535" r="3208" b="85580"/>
            <a:stretch/>
          </p:blipFill>
          <p:spPr>
            <a:xfrm>
              <a:off x="702526" y="2051169"/>
              <a:ext cx="5890479" cy="484236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33BCA6CF-9F10-40CD-B46A-2EA3699EB1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14381" r="3208" b="45879"/>
            <a:stretch/>
          </p:blipFill>
          <p:spPr>
            <a:xfrm>
              <a:off x="702526" y="2535404"/>
              <a:ext cx="5890479" cy="2701860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DC17FA79-BDB0-4C89-A105-FF4F9631E3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67202" r="3208" b="29118"/>
            <a:stretch/>
          </p:blipFill>
          <p:spPr>
            <a:xfrm>
              <a:off x="702526" y="5237264"/>
              <a:ext cx="5890479" cy="180276"/>
            </a:xfrm>
            <a:prstGeom prst="rect">
              <a:avLst/>
            </a:prstGeom>
          </p:spPr>
        </p:pic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D5B959E-377A-42D2-8A7F-55A6C553D29F}"/>
              </a:ext>
            </a:extLst>
          </p:cNvPr>
          <p:cNvSpPr/>
          <p:nvPr/>
        </p:nvSpPr>
        <p:spPr bwMode="auto">
          <a:xfrm>
            <a:off x="702525" y="2776814"/>
            <a:ext cx="7118702" cy="659909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91440" tIns="4680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 latinLnBrk="0"/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Mon=1</a:t>
            </a:r>
          </a:p>
          <a:p>
            <a:pPr algn="l" latinLnBrk="0"/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for </a:t>
            </a:r>
            <a:r>
              <a:rPr lang="en-US" altLang="ko-KR" sz="1400" dirty="0" err="1">
                <a:latin typeface="Consolas" panose="020B0609020204030204" pitchFamily="49" charset="0"/>
                <a:ea typeface="굴림" panose="020B0600000101010101" pitchFamily="50" charset="-127"/>
              </a:rPr>
              <a:t>LastDay</a:t>
            </a:r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 in [31,28,31,30,31,30,31,31,30,31,30,31]:</a:t>
            </a:r>
          </a:p>
          <a:p>
            <a:pPr algn="l" latinLnBrk="0"/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    print(Mon,"</a:t>
            </a:r>
            <a:r>
              <a:rPr lang="ko-KR" altLang="en-US" sz="1400" dirty="0">
                <a:latin typeface="Consolas" panose="020B0609020204030204" pitchFamily="49" charset="0"/>
                <a:ea typeface="굴림" panose="020B0600000101010101" pitchFamily="50" charset="-127"/>
              </a:rPr>
              <a:t>월 </a:t>
            </a:r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:",end="")</a:t>
            </a:r>
          </a:p>
          <a:p>
            <a:pPr algn="l" latinLnBrk="0"/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    for Day in range(1,LastDay+1):</a:t>
            </a:r>
          </a:p>
          <a:p>
            <a:pPr algn="l" latinLnBrk="0"/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        print(</a:t>
            </a:r>
            <a:r>
              <a:rPr lang="en-US" altLang="ko-KR" sz="1400" dirty="0" err="1">
                <a:latin typeface="Consolas" panose="020B0609020204030204" pitchFamily="49" charset="0"/>
                <a:ea typeface="굴림" panose="020B0600000101010101" pitchFamily="50" charset="-127"/>
              </a:rPr>
              <a:t>Day,end</a:t>
            </a:r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=",")</a:t>
            </a:r>
          </a:p>
          <a:p>
            <a:pPr algn="l" latinLnBrk="0"/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    print(end="\n")</a:t>
            </a:r>
          </a:p>
          <a:p>
            <a:pPr algn="l" latinLnBrk="0"/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    Mon+=1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86FDC9B-E297-427B-9840-4389B1D5F314}"/>
              </a:ext>
            </a:extLst>
          </p:cNvPr>
          <p:cNvSpPr/>
          <p:nvPr/>
        </p:nvSpPr>
        <p:spPr bwMode="auto">
          <a:xfrm>
            <a:off x="719138" y="2010724"/>
            <a:ext cx="2441312" cy="409375"/>
          </a:xfrm>
          <a:prstGeom prst="rect">
            <a:avLst/>
          </a:prstGeom>
          <a:solidFill>
            <a:srgbClr val="CC6600"/>
          </a:solidFill>
          <a:ln w="12700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9000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ctr" defTabSz="685800" fontAlgn="auto" latinLnBrk="0">
              <a:spcBef>
                <a:spcPts val="600"/>
              </a:spcBef>
              <a:spcAft>
                <a:spcPts val="0"/>
              </a:spcAft>
              <a:defRPr/>
            </a:pPr>
            <a:r>
              <a:rPr kumimoji="0" lang="ko-KR" altLang="en-US" sz="2000" b="1" kern="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프로그램 작성 예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A15D7DB-EDE8-45BC-8CC6-CF8C51B565BA}"/>
              </a:ext>
            </a:extLst>
          </p:cNvPr>
          <p:cNvSpPr txBox="1"/>
          <p:nvPr/>
        </p:nvSpPr>
        <p:spPr>
          <a:xfrm>
            <a:off x="5626809" y="3636587"/>
            <a:ext cx="2646878" cy="812530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pPr algn="ctr" latinLnBrk="0">
              <a:lnSpc>
                <a:spcPct val="120000"/>
              </a:lnSpc>
              <a:spcAft>
                <a:spcPts val="1200"/>
              </a:spcAft>
            </a:pPr>
            <a:r>
              <a:rPr lang="ko-KR" altLang="en-US" sz="1600" b="1" dirty="0">
                <a:latin typeface="나눔고딕" pitchFamily="50" charset="-127"/>
                <a:ea typeface="나눔고딕" pitchFamily="50" charset="-127"/>
              </a:rPr>
              <a:t>확 코딩내용 지우려다 참음</a:t>
            </a:r>
            <a:endParaRPr lang="en-US" altLang="ko-KR" sz="1600" b="1" dirty="0">
              <a:latin typeface="나눔고딕" pitchFamily="50" charset="-127"/>
              <a:ea typeface="나눔고딕" pitchFamily="50" charset="-127"/>
            </a:endParaRPr>
          </a:p>
          <a:p>
            <a:pPr algn="ctr" latinLnBrk="0">
              <a:lnSpc>
                <a:spcPct val="120000"/>
              </a:lnSpc>
              <a:spcAft>
                <a:spcPts val="1200"/>
              </a:spcAft>
            </a:pPr>
            <a:r>
              <a:rPr lang="ko-KR" altLang="en-US" sz="1600" b="1" dirty="0">
                <a:latin typeface="나눔고딕" pitchFamily="50" charset="-127"/>
                <a:ea typeface="나눔고딕" pitchFamily="50" charset="-127"/>
              </a:rPr>
              <a:t>파이션의 느낌을 감 잡도록</a:t>
            </a:r>
            <a:r>
              <a:rPr lang="en-US" altLang="ko-KR" sz="1600" b="1" dirty="0">
                <a:latin typeface="나눔고딕" pitchFamily="50" charset="-127"/>
                <a:ea typeface="나눔고딕" pitchFamily="50" charset="-127"/>
              </a:rPr>
              <a:t>!!</a:t>
            </a:r>
            <a:endParaRPr lang="ko-KR" altLang="en-US" sz="1600" b="1" dirty="0"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138031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16"/>
          <p:cNvSpPr>
            <a:spLocks noChangeArrowheads="1"/>
          </p:cNvSpPr>
          <p:nvPr/>
        </p:nvSpPr>
        <p:spPr bwMode="auto">
          <a:xfrm>
            <a:off x="589720" y="1061"/>
            <a:ext cx="8158993" cy="51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lvl="0" algn="l" defTabSz="1291174" eaLnBrk="1" fontAlgn="auto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심화실습</a:t>
            </a:r>
            <a:endParaRPr kumimoji="0" lang="en-US" altLang="ko-KR" sz="2500" b="1" dirty="0">
              <a:solidFill>
                <a:prstClr val="black"/>
              </a:solidFill>
              <a:latin typeface="나눔바른고딕"/>
              <a:ea typeface="나눔바른고딕"/>
            </a:endParaRPr>
          </a:p>
        </p:txBody>
      </p:sp>
      <p:sp>
        <p:nvSpPr>
          <p:cNvPr id="11" name="직사각형 10"/>
          <p:cNvSpPr>
            <a:spLocks noChangeArrowheads="1"/>
          </p:cNvSpPr>
          <p:nvPr/>
        </p:nvSpPr>
        <p:spPr bwMode="auto">
          <a:xfrm>
            <a:off x="-9414" y="-6890"/>
            <a:ext cx="604221" cy="530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marL="0" marR="0" lvl="0" indent="0" algn="ctr" defTabSz="1291174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1" dirty="0">
                <a:solidFill>
                  <a:prstClr val="white"/>
                </a:solidFill>
                <a:latin typeface="나눔바른고딕"/>
                <a:ea typeface="나눔바른고딕"/>
              </a:rPr>
              <a:t>3</a:t>
            </a: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)</a:t>
            </a:r>
            <a:endParaRPr kumimoji="0" lang="ko-KR" alt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0E0BC8FB-8378-41F6-BB8A-D97BB85601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163" y="1169400"/>
            <a:ext cx="5761777" cy="7615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64664" rIns="129326" bIns="64664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marL="180975" indent="-180975" algn="l" defTabSz="1291174" eaLnBrk="1" fontAlgn="auto" latinLnBrk="0" hangingPunct="1">
              <a:spcBef>
                <a:spcPts val="600"/>
              </a:spcBef>
              <a:spcAft>
                <a:spcPts val="0"/>
              </a:spcAft>
              <a:buClr>
                <a:srgbClr val="0CA0C7"/>
              </a:buClr>
              <a:buSzPct val="130000"/>
              <a:buFont typeface="Arial" panose="020B0604020202020204" pitchFamily="34" charset="0"/>
              <a:buChar char="•"/>
              <a:defRPr/>
            </a:pPr>
            <a:r>
              <a:rPr kumimoji="0" lang="ko-KR" altLang="en-US" sz="18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다음 결과와 같이 구구단을 인쇄할 것</a:t>
            </a:r>
          </a:p>
          <a:p>
            <a:pPr marL="180975" indent="-180975" algn="l" defTabSz="1291174" eaLnBrk="1" fontAlgn="auto" latinLnBrk="0" hangingPunct="1">
              <a:spcBef>
                <a:spcPts val="600"/>
              </a:spcBef>
              <a:spcAft>
                <a:spcPts val="0"/>
              </a:spcAft>
              <a:buClr>
                <a:srgbClr val="0CA0C7"/>
              </a:buClr>
              <a:buSzPct val="130000"/>
              <a:buFont typeface="Arial" panose="020B0604020202020204" pitchFamily="34" charset="0"/>
              <a:buChar char="•"/>
              <a:defRPr/>
            </a:pPr>
            <a:r>
              <a:rPr kumimoji="0" lang="ko-KR" altLang="en-US" sz="18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간단히 문제 소개만 하고 풀이 및 설명은 실습강의에서 다룸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D0777651-5D35-4F67-B5F5-E7BC7BB0FB7C}"/>
              </a:ext>
            </a:extLst>
          </p:cNvPr>
          <p:cNvSpPr/>
          <p:nvPr/>
        </p:nvSpPr>
        <p:spPr bwMode="auto">
          <a:xfrm>
            <a:off x="719138" y="699252"/>
            <a:ext cx="1566609" cy="409375"/>
          </a:xfrm>
          <a:prstGeom prst="rect">
            <a:avLst/>
          </a:prstGeom>
          <a:solidFill>
            <a:srgbClr val="0CA0C7"/>
          </a:solidFill>
          <a:ln w="12700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9000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ctr" defTabSz="685800" fontAlgn="auto" latinLnBrk="0">
              <a:spcBef>
                <a:spcPts val="600"/>
              </a:spcBef>
              <a:spcAft>
                <a:spcPts val="0"/>
              </a:spcAft>
            </a:pPr>
            <a:r>
              <a:rPr kumimoji="0" lang="ko-KR" altLang="en-US" sz="2000" b="1" kern="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실습 ②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519B3A2-782B-4D4E-B30F-F14260744EC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988" y="1928495"/>
            <a:ext cx="2638532" cy="3034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3437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16"/>
          <p:cNvSpPr>
            <a:spLocks noChangeArrowheads="1"/>
          </p:cNvSpPr>
          <p:nvPr/>
        </p:nvSpPr>
        <p:spPr bwMode="auto">
          <a:xfrm>
            <a:off x="589720" y="1061"/>
            <a:ext cx="8158993" cy="51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lvl="0" algn="l" defTabSz="1291174" eaLnBrk="1" fontAlgn="auto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심화실습</a:t>
            </a:r>
            <a:endParaRPr kumimoji="0" lang="en-US" altLang="ko-KR" sz="2500" b="1" dirty="0">
              <a:solidFill>
                <a:prstClr val="black"/>
              </a:solidFill>
              <a:latin typeface="나눔바른고딕"/>
              <a:ea typeface="나눔바른고딕"/>
            </a:endParaRPr>
          </a:p>
        </p:txBody>
      </p:sp>
      <p:sp>
        <p:nvSpPr>
          <p:cNvPr id="11" name="직사각형 10"/>
          <p:cNvSpPr>
            <a:spLocks noChangeArrowheads="1"/>
          </p:cNvSpPr>
          <p:nvPr/>
        </p:nvSpPr>
        <p:spPr bwMode="auto">
          <a:xfrm>
            <a:off x="-9414" y="-6890"/>
            <a:ext cx="604221" cy="530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marL="0" marR="0" lvl="0" indent="0" algn="ctr" defTabSz="1291174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1" dirty="0">
                <a:solidFill>
                  <a:prstClr val="white"/>
                </a:solidFill>
                <a:latin typeface="나눔바른고딕"/>
                <a:ea typeface="나눔바른고딕"/>
              </a:rPr>
              <a:t>3</a:t>
            </a: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)</a:t>
            </a:r>
            <a:endParaRPr kumimoji="0" lang="ko-KR" alt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0E0BC8FB-8378-41F6-BB8A-D97BB85601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163" y="1169400"/>
            <a:ext cx="5761777" cy="7615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64664" rIns="129326" bIns="64664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marL="180975" indent="-180975" algn="l" defTabSz="1291174" eaLnBrk="1" fontAlgn="auto" latinLnBrk="0" hangingPunct="1">
              <a:spcBef>
                <a:spcPts val="600"/>
              </a:spcBef>
              <a:spcAft>
                <a:spcPts val="0"/>
              </a:spcAft>
              <a:buClr>
                <a:srgbClr val="0CA0C7"/>
              </a:buClr>
              <a:buSzPct val="130000"/>
              <a:buFont typeface="Arial" panose="020B0604020202020204" pitchFamily="34" charset="0"/>
              <a:buChar char="•"/>
              <a:defRPr/>
            </a:pPr>
            <a:r>
              <a:rPr kumimoji="0" lang="ko-KR" altLang="en-US" sz="18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다음 결과와 같이 구구단을 인쇄할 것</a:t>
            </a:r>
          </a:p>
          <a:p>
            <a:pPr marL="180975" indent="-180975" algn="l" defTabSz="1291174" eaLnBrk="1" fontAlgn="auto" latinLnBrk="0" hangingPunct="1">
              <a:spcBef>
                <a:spcPts val="600"/>
              </a:spcBef>
              <a:spcAft>
                <a:spcPts val="0"/>
              </a:spcAft>
              <a:buClr>
                <a:srgbClr val="0CA0C7"/>
              </a:buClr>
              <a:buSzPct val="130000"/>
              <a:buFont typeface="Arial" panose="020B0604020202020204" pitchFamily="34" charset="0"/>
              <a:buChar char="•"/>
              <a:defRPr/>
            </a:pPr>
            <a:r>
              <a:rPr kumimoji="0" lang="ko-KR" altLang="en-US" sz="18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간단히 문제 소개만 하고 풀이 및 설명은 실습강의에서 다룸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D0777651-5D35-4F67-B5F5-E7BC7BB0FB7C}"/>
              </a:ext>
            </a:extLst>
          </p:cNvPr>
          <p:cNvSpPr/>
          <p:nvPr/>
        </p:nvSpPr>
        <p:spPr bwMode="auto">
          <a:xfrm>
            <a:off x="719138" y="699252"/>
            <a:ext cx="1566609" cy="409375"/>
          </a:xfrm>
          <a:prstGeom prst="rect">
            <a:avLst/>
          </a:prstGeom>
          <a:solidFill>
            <a:srgbClr val="0CA0C7"/>
          </a:solidFill>
          <a:ln w="12700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9000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ctr" defTabSz="685800" fontAlgn="auto" latinLnBrk="0">
              <a:spcBef>
                <a:spcPts val="600"/>
              </a:spcBef>
              <a:spcAft>
                <a:spcPts val="0"/>
              </a:spcAft>
            </a:pPr>
            <a:r>
              <a:rPr kumimoji="0" lang="ko-KR" altLang="en-US" sz="2000" b="1" kern="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실습 ②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C3DE96F-876A-4796-8AB3-787E6F2D3F80}"/>
              </a:ext>
            </a:extLst>
          </p:cNvPr>
          <p:cNvSpPr/>
          <p:nvPr/>
        </p:nvSpPr>
        <p:spPr bwMode="auto">
          <a:xfrm>
            <a:off x="719138" y="2010724"/>
            <a:ext cx="2441312" cy="409375"/>
          </a:xfrm>
          <a:prstGeom prst="rect">
            <a:avLst/>
          </a:prstGeom>
          <a:solidFill>
            <a:srgbClr val="CC6600"/>
          </a:solidFill>
          <a:ln w="12700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9000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ctr" defTabSz="685800" fontAlgn="auto" latinLnBrk="0">
              <a:spcBef>
                <a:spcPts val="600"/>
              </a:spcBef>
              <a:spcAft>
                <a:spcPts val="0"/>
              </a:spcAft>
              <a:defRPr/>
            </a:pPr>
            <a:r>
              <a:rPr kumimoji="0" lang="ko-KR" altLang="en-US" sz="2000" b="1" kern="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프로그램 작성 예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8B2D2445-24A2-420B-850C-FF7575BEDB26}"/>
              </a:ext>
            </a:extLst>
          </p:cNvPr>
          <p:cNvGrpSpPr/>
          <p:nvPr/>
        </p:nvGrpSpPr>
        <p:grpSpPr>
          <a:xfrm>
            <a:off x="702526" y="2544280"/>
            <a:ext cx="5890479" cy="1965250"/>
            <a:chOff x="702526" y="2051169"/>
            <a:chExt cx="5890479" cy="3366371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514E73AE-45F0-4278-8B56-8B35DCDF01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4535" r="3208" b="85580"/>
            <a:stretch/>
          </p:blipFill>
          <p:spPr>
            <a:xfrm>
              <a:off x="702526" y="2051169"/>
              <a:ext cx="5890479" cy="484236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553176EA-3CF4-4F43-8860-8CD75F804A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14381" r="3208" b="45879"/>
            <a:stretch/>
          </p:blipFill>
          <p:spPr>
            <a:xfrm>
              <a:off x="702526" y="2535404"/>
              <a:ext cx="5890479" cy="2701860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9FD6254A-65BB-4122-BAC7-A47C349657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67202" r="3208" b="29118"/>
            <a:stretch/>
          </p:blipFill>
          <p:spPr>
            <a:xfrm>
              <a:off x="702526" y="5237264"/>
              <a:ext cx="5890479" cy="180276"/>
            </a:xfrm>
            <a:prstGeom prst="rect">
              <a:avLst/>
            </a:prstGeom>
          </p:spPr>
        </p:pic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A028973-5F7F-4DD6-A649-B66003262ECF}"/>
              </a:ext>
            </a:extLst>
          </p:cNvPr>
          <p:cNvSpPr/>
          <p:nvPr/>
        </p:nvSpPr>
        <p:spPr bwMode="auto">
          <a:xfrm>
            <a:off x="702525" y="2776814"/>
            <a:ext cx="7118702" cy="659909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91440" tIns="4680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 latinLnBrk="0"/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for </a:t>
            </a:r>
            <a:r>
              <a:rPr lang="en-US" altLang="ko-KR" sz="1400" dirty="0" err="1">
                <a:latin typeface="Consolas" panose="020B0609020204030204" pitchFamily="49" charset="0"/>
                <a:ea typeface="굴림" panose="020B0600000101010101" pitchFamily="50" charset="-127"/>
              </a:rPr>
              <a:t>i</a:t>
            </a:r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 in range(2,10,3):</a:t>
            </a:r>
          </a:p>
          <a:p>
            <a:pPr algn="l" latinLnBrk="0"/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    for j in range(2,10):</a:t>
            </a:r>
          </a:p>
          <a:p>
            <a:pPr algn="l" latinLnBrk="0"/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        print(</a:t>
            </a:r>
            <a:r>
              <a:rPr lang="en-US" altLang="ko-KR" sz="1400" dirty="0" err="1">
                <a:latin typeface="Consolas" panose="020B0609020204030204" pitchFamily="49" charset="0"/>
                <a:ea typeface="굴림" panose="020B0600000101010101" pitchFamily="50" charset="-127"/>
              </a:rPr>
              <a:t>i</a:t>
            </a:r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,"*",j,"=",</a:t>
            </a:r>
            <a:r>
              <a:rPr lang="en-US" altLang="ko-KR" sz="1400" dirty="0" err="1">
                <a:latin typeface="Consolas" panose="020B0609020204030204" pitchFamily="49" charset="0"/>
                <a:ea typeface="굴림" panose="020B0600000101010101" pitchFamily="50" charset="-127"/>
              </a:rPr>
              <a:t>i</a:t>
            </a:r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*</a:t>
            </a:r>
            <a:r>
              <a:rPr lang="en-US" altLang="ko-KR" sz="1400" dirty="0" err="1">
                <a:latin typeface="Consolas" panose="020B0609020204030204" pitchFamily="49" charset="0"/>
                <a:ea typeface="굴림" panose="020B0600000101010101" pitchFamily="50" charset="-127"/>
              </a:rPr>
              <a:t>j,end</a:t>
            </a:r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="\t")</a:t>
            </a:r>
          </a:p>
          <a:p>
            <a:pPr algn="l" latinLnBrk="0"/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        print(i+1,"*",j,"=",</a:t>
            </a:r>
            <a:r>
              <a:rPr lang="en-US" altLang="ko-KR" sz="1400" dirty="0" err="1">
                <a:latin typeface="Consolas" panose="020B0609020204030204" pitchFamily="49" charset="0"/>
                <a:ea typeface="굴림" panose="020B0600000101010101" pitchFamily="50" charset="-127"/>
              </a:rPr>
              <a:t>i</a:t>
            </a:r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*</a:t>
            </a:r>
            <a:r>
              <a:rPr lang="en-US" altLang="ko-KR" sz="1400" dirty="0" err="1">
                <a:latin typeface="Consolas" panose="020B0609020204030204" pitchFamily="49" charset="0"/>
                <a:ea typeface="굴림" panose="020B0600000101010101" pitchFamily="50" charset="-127"/>
              </a:rPr>
              <a:t>j,end</a:t>
            </a:r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="\t")</a:t>
            </a:r>
          </a:p>
          <a:p>
            <a:pPr algn="l" latinLnBrk="0"/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        if(i+2!=10): print(i+2,"*",j,"=",</a:t>
            </a:r>
            <a:r>
              <a:rPr lang="en-US" altLang="ko-KR" sz="1400" dirty="0" err="1">
                <a:latin typeface="Consolas" panose="020B0609020204030204" pitchFamily="49" charset="0"/>
                <a:ea typeface="굴림" panose="020B0600000101010101" pitchFamily="50" charset="-127"/>
              </a:rPr>
              <a:t>i</a:t>
            </a:r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*</a:t>
            </a:r>
            <a:r>
              <a:rPr lang="en-US" altLang="ko-KR" sz="1400" dirty="0" err="1">
                <a:latin typeface="Consolas" panose="020B0609020204030204" pitchFamily="49" charset="0"/>
                <a:ea typeface="굴림" panose="020B0600000101010101" pitchFamily="50" charset="-127"/>
              </a:rPr>
              <a:t>j,end</a:t>
            </a:r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="\n")</a:t>
            </a:r>
          </a:p>
          <a:p>
            <a:pPr algn="l" latinLnBrk="0"/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        else: print(end="\n")</a:t>
            </a:r>
          </a:p>
          <a:p>
            <a:pPr algn="l" latinLnBrk="0"/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    print(end="\n")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5C7175C-D8B5-40D5-BCCE-733B64E91AAD}"/>
              </a:ext>
            </a:extLst>
          </p:cNvPr>
          <p:cNvSpPr txBox="1"/>
          <p:nvPr/>
        </p:nvSpPr>
        <p:spPr>
          <a:xfrm>
            <a:off x="6422263" y="2492232"/>
            <a:ext cx="2646878" cy="812530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pPr algn="ctr" latinLnBrk="0">
              <a:lnSpc>
                <a:spcPct val="120000"/>
              </a:lnSpc>
              <a:spcAft>
                <a:spcPts val="1200"/>
              </a:spcAft>
            </a:pPr>
            <a:r>
              <a:rPr lang="ko-KR" altLang="en-US" sz="1600" b="1" dirty="0">
                <a:latin typeface="나눔고딕" pitchFamily="50" charset="-127"/>
                <a:ea typeface="나눔고딕" pitchFamily="50" charset="-127"/>
              </a:rPr>
              <a:t>확 코딩내용 지우려다 참음</a:t>
            </a:r>
            <a:endParaRPr lang="en-US" altLang="ko-KR" sz="1600" b="1" dirty="0">
              <a:latin typeface="나눔고딕" pitchFamily="50" charset="-127"/>
              <a:ea typeface="나눔고딕" pitchFamily="50" charset="-127"/>
            </a:endParaRPr>
          </a:p>
          <a:p>
            <a:pPr algn="ctr" latinLnBrk="0">
              <a:lnSpc>
                <a:spcPct val="120000"/>
              </a:lnSpc>
              <a:spcAft>
                <a:spcPts val="1200"/>
              </a:spcAft>
            </a:pPr>
            <a:r>
              <a:rPr lang="ko-KR" altLang="en-US" sz="1600" b="1" dirty="0">
                <a:latin typeface="나눔고딕" pitchFamily="50" charset="-127"/>
                <a:ea typeface="나눔고딕" pitchFamily="50" charset="-127"/>
              </a:rPr>
              <a:t>파이션의 느낌을 감 잡도록</a:t>
            </a:r>
            <a:r>
              <a:rPr lang="en-US" altLang="ko-KR" sz="1600" b="1" dirty="0">
                <a:latin typeface="나눔고딕" pitchFamily="50" charset="-127"/>
                <a:ea typeface="나눔고딕" pitchFamily="50" charset="-127"/>
              </a:rPr>
              <a:t>!!</a:t>
            </a:r>
            <a:endParaRPr lang="ko-KR" altLang="en-US" sz="1600" b="1" dirty="0"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270867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16"/>
          <p:cNvSpPr>
            <a:spLocks noChangeArrowheads="1"/>
          </p:cNvSpPr>
          <p:nvPr/>
        </p:nvSpPr>
        <p:spPr bwMode="auto">
          <a:xfrm>
            <a:off x="589720" y="1061"/>
            <a:ext cx="8158993" cy="51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lvl="0" algn="l" defTabSz="1291174" eaLnBrk="1" fontAlgn="auto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심화실습</a:t>
            </a:r>
            <a:endParaRPr kumimoji="0" lang="en-US" altLang="ko-KR" sz="2500" b="1" dirty="0">
              <a:solidFill>
                <a:prstClr val="black"/>
              </a:solidFill>
              <a:latin typeface="나눔바른고딕"/>
              <a:ea typeface="나눔바른고딕"/>
            </a:endParaRPr>
          </a:p>
        </p:txBody>
      </p:sp>
      <p:sp>
        <p:nvSpPr>
          <p:cNvPr id="11" name="직사각형 10"/>
          <p:cNvSpPr>
            <a:spLocks noChangeArrowheads="1"/>
          </p:cNvSpPr>
          <p:nvPr/>
        </p:nvSpPr>
        <p:spPr bwMode="auto">
          <a:xfrm>
            <a:off x="-9414" y="-6890"/>
            <a:ext cx="604221" cy="530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marL="0" marR="0" lvl="0" indent="0" algn="ctr" defTabSz="1291174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1" dirty="0">
                <a:solidFill>
                  <a:prstClr val="white"/>
                </a:solidFill>
                <a:latin typeface="나눔바른고딕"/>
                <a:ea typeface="나눔바른고딕"/>
              </a:rPr>
              <a:t>3</a:t>
            </a: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)</a:t>
            </a:r>
            <a:endParaRPr kumimoji="0" lang="ko-KR" alt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0E0BC8FB-8378-41F6-BB8A-D97BB85601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163" y="1169400"/>
            <a:ext cx="6759257" cy="7615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64664" rIns="129326" bIns="64664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marL="180975" indent="-180975" algn="l" defTabSz="1291174" eaLnBrk="1" fontAlgn="auto" latinLnBrk="0" hangingPunct="1">
              <a:spcBef>
                <a:spcPts val="600"/>
              </a:spcBef>
              <a:spcAft>
                <a:spcPts val="0"/>
              </a:spcAft>
              <a:buClr>
                <a:srgbClr val="0CA0C7"/>
              </a:buClr>
              <a:buSzPct val="130000"/>
              <a:buFont typeface="Arial" panose="020B0604020202020204" pitchFamily="34" charset="0"/>
              <a:buChar char="•"/>
              <a:defRPr/>
            </a:pPr>
            <a:r>
              <a:rPr kumimoji="0" lang="ko-KR" altLang="en-US" sz="18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다음 결과와 같이 구구단을 인쇄할 것</a:t>
            </a:r>
            <a:r>
              <a:rPr kumimoji="0" lang="en-US" altLang="ko-KR" sz="18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kumimoji="0" lang="ko-KR" altLang="en-US" sz="18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앞의 경우와 인쇄 순서가 다름</a:t>
            </a:r>
            <a:r>
              <a:rPr kumimoji="0" lang="en-US" altLang="ko-KR" sz="18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pPr marL="180975" indent="-180975" algn="l" defTabSz="1291174" eaLnBrk="1" fontAlgn="auto" latinLnBrk="0" hangingPunct="1">
              <a:spcBef>
                <a:spcPts val="600"/>
              </a:spcBef>
              <a:spcAft>
                <a:spcPts val="0"/>
              </a:spcAft>
              <a:buClr>
                <a:srgbClr val="0CA0C7"/>
              </a:buClr>
              <a:buSzPct val="130000"/>
              <a:buFont typeface="Arial" panose="020B0604020202020204" pitchFamily="34" charset="0"/>
              <a:buChar char="•"/>
              <a:defRPr/>
            </a:pPr>
            <a:r>
              <a:rPr kumimoji="0" lang="ko-KR" altLang="en-US" sz="18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간단히 문제 소개만 하고 풀이 및 설명은 실습강의에서 다룸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D0777651-5D35-4F67-B5F5-E7BC7BB0FB7C}"/>
              </a:ext>
            </a:extLst>
          </p:cNvPr>
          <p:cNvSpPr/>
          <p:nvPr/>
        </p:nvSpPr>
        <p:spPr bwMode="auto">
          <a:xfrm>
            <a:off x="719138" y="699252"/>
            <a:ext cx="1566609" cy="409375"/>
          </a:xfrm>
          <a:prstGeom prst="rect">
            <a:avLst/>
          </a:prstGeom>
          <a:solidFill>
            <a:srgbClr val="0CA0C7"/>
          </a:solidFill>
          <a:ln w="12700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9000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ctr" defTabSz="685800" fontAlgn="auto" latinLnBrk="0">
              <a:spcBef>
                <a:spcPts val="600"/>
              </a:spcBef>
              <a:spcAft>
                <a:spcPts val="0"/>
              </a:spcAft>
            </a:pPr>
            <a:r>
              <a:rPr kumimoji="0" lang="ko-KR" altLang="en-US" sz="2000" b="1" kern="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실습 ③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31C0DC9-9DCC-4FBC-99CB-104F09E0BFE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988" y="1931035"/>
            <a:ext cx="4246563" cy="3031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1908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16"/>
          <p:cNvSpPr>
            <a:spLocks noChangeArrowheads="1"/>
          </p:cNvSpPr>
          <p:nvPr/>
        </p:nvSpPr>
        <p:spPr bwMode="auto">
          <a:xfrm>
            <a:off x="589720" y="1061"/>
            <a:ext cx="8158993" cy="51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lvl="0" algn="l" defTabSz="1291174" eaLnBrk="1" fontAlgn="auto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심화실습</a:t>
            </a:r>
            <a:endParaRPr kumimoji="0" lang="en-US" altLang="ko-KR" sz="2500" b="1" dirty="0">
              <a:solidFill>
                <a:prstClr val="black"/>
              </a:solidFill>
              <a:latin typeface="나눔바른고딕"/>
              <a:ea typeface="나눔바른고딕"/>
            </a:endParaRPr>
          </a:p>
        </p:txBody>
      </p:sp>
      <p:sp>
        <p:nvSpPr>
          <p:cNvPr id="11" name="직사각형 10"/>
          <p:cNvSpPr>
            <a:spLocks noChangeArrowheads="1"/>
          </p:cNvSpPr>
          <p:nvPr/>
        </p:nvSpPr>
        <p:spPr bwMode="auto">
          <a:xfrm>
            <a:off x="-9414" y="-6890"/>
            <a:ext cx="604221" cy="530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marL="0" marR="0" lvl="0" indent="0" algn="ctr" defTabSz="1291174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1" dirty="0">
                <a:solidFill>
                  <a:prstClr val="white"/>
                </a:solidFill>
                <a:latin typeface="나눔바른고딕"/>
                <a:ea typeface="나눔바른고딕"/>
              </a:rPr>
              <a:t>3</a:t>
            </a: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)</a:t>
            </a:r>
            <a:endParaRPr kumimoji="0" lang="ko-KR" alt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0E0BC8FB-8378-41F6-BB8A-D97BB85601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163" y="1169400"/>
            <a:ext cx="6482397" cy="7615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64664" rIns="129326" bIns="64664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marL="180975" indent="-180975" algn="l" defTabSz="1291174" eaLnBrk="1" fontAlgn="auto" latinLnBrk="0" hangingPunct="1">
              <a:spcBef>
                <a:spcPts val="600"/>
              </a:spcBef>
              <a:spcAft>
                <a:spcPts val="0"/>
              </a:spcAft>
              <a:buClr>
                <a:srgbClr val="0CA0C7"/>
              </a:buClr>
              <a:buSzPct val="130000"/>
              <a:buFont typeface="Arial" panose="020B0604020202020204" pitchFamily="34" charset="0"/>
              <a:buChar char="•"/>
              <a:defRPr/>
            </a:pPr>
            <a:r>
              <a:rPr kumimoji="0" lang="ko-KR" altLang="en-US" sz="18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다음 결과와 같이 구구단을 인쇄할 것</a:t>
            </a:r>
            <a:r>
              <a:rPr kumimoji="0" lang="en-US" altLang="ko-KR" sz="18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kumimoji="0" lang="ko-KR" altLang="en-US" sz="18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앞의 경우와 인쇄 순서가 다름</a:t>
            </a:r>
            <a:r>
              <a:rPr kumimoji="0" lang="en-US" altLang="ko-KR" sz="18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pPr marL="180975" indent="-180975" algn="l" defTabSz="1291174" eaLnBrk="1" fontAlgn="auto" latinLnBrk="0" hangingPunct="1">
              <a:spcBef>
                <a:spcPts val="600"/>
              </a:spcBef>
              <a:spcAft>
                <a:spcPts val="0"/>
              </a:spcAft>
              <a:buClr>
                <a:srgbClr val="0CA0C7"/>
              </a:buClr>
              <a:buSzPct val="130000"/>
              <a:buFont typeface="Arial" panose="020B0604020202020204" pitchFamily="34" charset="0"/>
              <a:buChar char="•"/>
              <a:defRPr/>
            </a:pPr>
            <a:r>
              <a:rPr kumimoji="0" lang="ko-KR" altLang="en-US" sz="18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간단히 문제 소개만 하고 풀이 및 설명은 실습강의에서 다룸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D0777651-5D35-4F67-B5F5-E7BC7BB0FB7C}"/>
              </a:ext>
            </a:extLst>
          </p:cNvPr>
          <p:cNvSpPr/>
          <p:nvPr/>
        </p:nvSpPr>
        <p:spPr bwMode="auto">
          <a:xfrm>
            <a:off x="719138" y="699252"/>
            <a:ext cx="1566609" cy="409375"/>
          </a:xfrm>
          <a:prstGeom prst="rect">
            <a:avLst/>
          </a:prstGeom>
          <a:solidFill>
            <a:srgbClr val="0CA0C7"/>
          </a:solidFill>
          <a:ln w="12700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9000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ctr" defTabSz="685800" fontAlgn="auto" latinLnBrk="0">
              <a:spcBef>
                <a:spcPts val="600"/>
              </a:spcBef>
              <a:spcAft>
                <a:spcPts val="0"/>
              </a:spcAft>
            </a:pPr>
            <a:r>
              <a:rPr kumimoji="0" lang="ko-KR" altLang="en-US" sz="2000" b="1" kern="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실습 ③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877C8CD-5F93-4783-AC40-37AEC92239E3}"/>
              </a:ext>
            </a:extLst>
          </p:cNvPr>
          <p:cNvGrpSpPr/>
          <p:nvPr/>
        </p:nvGrpSpPr>
        <p:grpSpPr>
          <a:xfrm>
            <a:off x="702525" y="2010724"/>
            <a:ext cx="7118702" cy="2502066"/>
            <a:chOff x="702525" y="2268705"/>
            <a:chExt cx="7118702" cy="2502066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7376B647-E40B-46DE-9C81-7B9CD1EBF992}"/>
                </a:ext>
              </a:extLst>
            </p:cNvPr>
            <p:cNvSpPr/>
            <p:nvPr/>
          </p:nvSpPr>
          <p:spPr bwMode="auto">
            <a:xfrm>
              <a:off x="719138" y="2268705"/>
              <a:ext cx="2441312" cy="409375"/>
            </a:xfrm>
            <a:prstGeom prst="rect">
              <a:avLst/>
            </a:prstGeom>
            <a:solidFill>
              <a:srgbClr val="CC6600"/>
            </a:solidFill>
            <a:ln w="12700" cap="flat" cmpd="sng" algn="ctr">
              <a:noFill/>
              <a:prstDash val="solid"/>
              <a:miter lim="800000"/>
              <a:headEnd type="none" w="sm" len="sm"/>
              <a:tailEnd type="none" w="lg" len="lg"/>
            </a:ln>
            <a:effectLst/>
          </p:spPr>
          <p:txBody>
            <a:bodyPr vert="horz" wrap="square" lIns="9000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 defTabSz="685800" fontAlgn="auto" latinLnBrk="0">
                <a:spcBef>
                  <a:spcPts val="600"/>
                </a:spcBef>
                <a:spcAft>
                  <a:spcPts val="0"/>
                </a:spcAft>
                <a:defRPr/>
              </a:pPr>
              <a:r>
                <a:rPr kumimoji="0" lang="ko-KR" altLang="en-US" sz="2000" b="1" kern="0" dirty="0">
                  <a:solidFill>
                    <a:prstClr val="whit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프로그램 작성 예</a:t>
              </a:r>
            </a:p>
          </p:txBody>
        </p: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B62D4AF5-DBE6-487A-8E31-F8F2F9A05CCC}"/>
                </a:ext>
              </a:extLst>
            </p:cNvPr>
            <p:cNvGrpSpPr/>
            <p:nvPr/>
          </p:nvGrpSpPr>
          <p:grpSpPr>
            <a:xfrm>
              <a:off x="702526" y="2805521"/>
              <a:ext cx="5890479" cy="1965250"/>
              <a:chOff x="702526" y="2051169"/>
              <a:chExt cx="5890479" cy="3366371"/>
            </a:xfrm>
          </p:grpSpPr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id="{8505732D-45A5-423E-936D-59BAB5C0EC3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053" t="4535" r="3208" b="85580"/>
              <a:stretch/>
            </p:blipFill>
            <p:spPr>
              <a:xfrm>
                <a:off x="702526" y="2051169"/>
                <a:ext cx="5890479" cy="484236"/>
              </a:xfrm>
              <a:prstGeom prst="rect">
                <a:avLst/>
              </a:prstGeom>
            </p:spPr>
          </p:pic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E6B4EAB3-D538-4DE9-9A1A-CFA8B751A45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053" t="14381" r="3208" b="45879"/>
              <a:stretch/>
            </p:blipFill>
            <p:spPr>
              <a:xfrm>
                <a:off x="702526" y="2535404"/>
                <a:ext cx="5890479" cy="2701860"/>
              </a:xfrm>
              <a:prstGeom prst="rect">
                <a:avLst/>
              </a:prstGeom>
            </p:spPr>
          </p:pic>
          <p:pic>
            <p:nvPicPr>
              <p:cNvPr id="12" name="그림 11">
                <a:extLst>
                  <a:ext uri="{FF2B5EF4-FFF2-40B4-BE49-F238E27FC236}">
                    <a16:creationId xmlns:a16="http://schemas.microsoft.com/office/drawing/2014/main" id="{08DBDEC0-9C94-49F0-B8B5-244B5538D76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053" t="67202" r="3208" b="29118"/>
              <a:stretch/>
            </p:blipFill>
            <p:spPr>
              <a:xfrm>
                <a:off x="702526" y="5237264"/>
                <a:ext cx="5890479" cy="180276"/>
              </a:xfrm>
              <a:prstGeom prst="rect">
                <a:avLst/>
              </a:prstGeom>
            </p:spPr>
          </p:pic>
        </p:grp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7AC2A374-CFE6-45C7-B250-B9F162D18409}"/>
                </a:ext>
              </a:extLst>
            </p:cNvPr>
            <p:cNvSpPr/>
            <p:nvPr/>
          </p:nvSpPr>
          <p:spPr bwMode="auto">
            <a:xfrm>
              <a:off x="702525" y="3038055"/>
              <a:ext cx="7118702" cy="65990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miter lim="800000"/>
              <a:headEnd type="none" w="sm" len="sm"/>
              <a:tailEnd type="none" w="lg" len="lg"/>
            </a:ln>
            <a:effectLst/>
          </p:spPr>
          <p:txBody>
            <a:bodyPr vert="horz" wrap="square" lIns="91440" tIns="4680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l" latinLnBrk="0"/>
              <a:r>
                <a:rPr lang="en-US" altLang="ko-KR" sz="1400" dirty="0">
                  <a:latin typeface="Consolas" panose="020B0609020204030204" pitchFamily="49" charset="0"/>
                  <a:ea typeface="굴림" panose="020B0600000101010101" pitchFamily="50" charset="-127"/>
                </a:rPr>
                <a:t>for </a:t>
              </a:r>
              <a:r>
                <a:rPr lang="en-US" altLang="ko-KR" sz="1400" dirty="0" err="1">
                  <a:latin typeface="Consolas" panose="020B0609020204030204" pitchFamily="49" charset="0"/>
                  <a:ea typeface="굴림" panose="020B0600000101010101" pitchFamily="50" charset="-127"/>
                </a:rPr>
                <a:t>i</a:t>
              </a:r>
              <a:r>
                <a:rPr lang="en-US" altLang="ko-KR" sz="1400" dirty="0">
                  <a:latin typeface="Consolas" panose="020B0609020204030204" pitchFamily="49" charset="0"/>
                  <a:ea typeface="굴림" panose="020B0600000101010101" pitchFamily="50" charset="-127"/>
                </a:rPr>
                <a:t> in range(2,5):</a:t>
              </a:r>
            </a:p>
            <a:p>
              <a:pPr algn="l" latinLnBrk="0"/>
              <a:r>
                <a:rPr lang="en-US" altLang="ko-KR" sz="1400" dirty="0">
                  <a:latin typeface="Consolas" panose="020B0609020204030204" pitchFamily="49" charset="0"/>
                  <a:ea typeface="굴림" panose="020B0600000101010101" pitchFamily="50" charset="-127"/>
                </a:rPr>
                <a:t>    for j in range(2,10):</a:t>
              </a:r>
            </a:p>
            <a:p>
              <a:pPr algn="l" latinLnBrk="0"/>
              <a:r>
                <a:rPr lang="en-US" altLang="ko-KR" sz="1400" dirty="0">
                  <a:latin typeface="Consolas" panose="020B0609020204030204" pitchFamily="49" charset="0"/>
                  <a:ea typeface="굴림" panose="020B0600000101010101" pitchFamily="50" charset="-127"/>
                </a:rPr>
                <a:t>        print(</a:t>
              </a:r>
              <a:r>
                <a:rPr lang="en-US" altLang="ko-KR" sz="1400" dirty="0" err="1">
                  <a:latin typeface="Consolas" panose="020B0609020204030204" pitchFamily="49" charset="0"/>
                  <a:ea typeface="굴림" panose="020B0600000101010101" pitchFamily="50" charset="-127"/>
                </a:rPr>
                <a:t>i</a:t>
              </a:r>
              <a:r>
                <a:rPr lang="en-US" altLang="ko-KR" sz="1400" dirty="0">
                  <a:latin typeface="Consolas" panose="020B0609020204030204" pitchFamily="49" charset="0"/>
                  <a:ea typeface="굴림" panose="020B0600000101010101" pitchFamily="50" charset="-127"/>
                </a:rPr>
                <a:t>,"*",j,"=",</a:t>
              </a:r>
              <a:r>
                <a:rPr lang="en-US" altLang="ko-KR" sz="1400" dirty="0" err="1">
                  <a:latin typeface="Consolas" panose="020B0609020204030204" pitchFamily="49" charset="0"/>
                  <a:ea typeface="굴림" panose="020B0600000101010101" pitchFamily="50" charset="-127"/>
                </a:rPr>
                <a:t>i</a:t>
              </a:r>
              <a:r>
                <a:rPr lang="en-US" altLang="ko-KR" sz="1400" dirty="0">
                  <a:latin typeface="Consolas" panose="020B0609020204030204" pitchFamily="49" charset="0"/>
                  <a:ea typeface="굴림" panose="020B0600000101010101" pitchFamily="50" charset="-127"/>
                </a:rPr>
                <a:t>*</a:t>
              </a:r>
              <a:r>
                <a:rPr lang="en-US" altLang="ko-KR" sz="1400" dirty="0" err="1">
                  <a:latin typeface="Consolas" panose="020B0609020204030204" pitchFamily="49" charset="0"/>
                  <a:ea typeface="굴림" panose="020B0600000101010101" pitchFamily="50" charset="-127"/>
                </a:rPr>
                <a:t>j,end</a:t>
              </a:r>
              <a:r>
                <a:rPr lang="en-US" altLang="ko-KR" sz="1400" dirty="0">
                  <a:latin typeface="Consolas" panose="020B0609020204030204" pitchFamily="49" charset="0"/>
                  <a:ea typeface="굴림" panose="020B0600000101010101" pitchFamily="50" charset="-127"/>
                </a:rPr>
                <a:t>="\t")</a:t>
              </a:r>
            </a:p>
            <a:p>
              <a:pPr algn="l" latinLnBrk="0"/>
              <a:r>
                <a:rPr lang="en-US" altLang="ko-KR" sz="1400" dirty="0">
                  <a:latin typeface="Consolas" panose="020B0609020204030204" pitchFamily="49" charset="0"/>
                  <a:ea typeface="굴림" panose="020B0600000101010101" pitchFamily="50" charset="-127"/>
                </a:rPr>
                <a:t>        print(i+3,"*",j,"=",</a:t>
              </a:r>
              <a:r>
                <a:rPr lang="en-US" altLang="ko-KR" sz="1400" dirty="0" err="1">
                  <a:latin typeface="Consolas" panose="020B0609020204030204" pitchFamily="49" charset="0"/>
                  <a:ea typeface="굴림" panose="020B0600000101010101" pitchFamily="50" charset="-127"/>
                </a:rPr>
                <a:t>i</a:t>
              </a:r>
              <a:r>
                <a:rPr lang="en-US" altLang="ko-KR" sz="1400" dirty="0">
                  <a:latin typeface="Consolas" panose="020B0609020204030204" pitchFamily="49" charset="0"/>
                  <a:ea typeface="굴림" panose="020B0600000101010101" pitchFamily="50" charset="-127"/>
                </a:rPr>
                <a:t>*</a:t>
              </a:r>
              <a:r>
                <a:rPr lang="en-US" altLang="ko-KR" sz="1400" dirty="0" err="1">
                  <a:latin typeface="Consolas" panose="020B0609020204030204" pitchFamily="49" charset="0"/>
                  <a:ea typeface="굴림" panose="020B0600000101010101" pitchFamily="50" charset="-127"/>
                </a:rPr>
                <a:t>j,end</a:t>
              </a:r>
              <a:r>
                <a:rPr lang="en-US" altLang="ko-KR" sz="1400" dirty="0">
                  <a:latin typeface="Consolas" panose="020B0609020204030204" pitchFamily="49" charset="0"/>
                  <a:ea typeface="굴림" panose="020B0600000101010101" pitchFamily="50" charset="-127"/>
                </a:rPr>
                <a:t>="\t")</a:t>
              </a:r>
            </a:p>
            <a:p>
              <a:pPr algn="l" latinLnBrk="0"/>
              <a:r>
                <a:rPr lang="en-US" altLang="ko-KR" sz="1400" dirty="0">
                  <a:latin typeface="Consolas" panose="020B0609020204030204" pitchFamily="49" charset="0"/>
                  <a:ea typeface="굴림" panose="020B0600000101010101" pitchFamily="50" charset="-127"/>
                </a:rPr>
                <a:t>        if(i+6!=10): print(i+6,"*",j,"=",</a:t>
              </a:r>
              <a:r>
                <a:rPr lang="en-US" altLang="ko-KR" sz="1400" dirty="0" err="1">
                  <a:latin typeface="Consolas" panose="020B0609020204030204" pitchFamily="49" charset="0"/>
                  <a:ea typeface="굴림" panose="020B0600000101010101" pitchFamily="50" charset="-127"/>
                </a:rPr>
                <a:t>i</a:t>
              </a:r>
              <a:r>
                <a:rPr lang="en-US" altLang="ko-KR" sz="1400" dirty="0">
                  <a:latin typeface="Consolas" panose="020B0609020204030204" pitchFamily="49" charset="0"/>
                  <a:ea typeface="굴림" panose="020B0600000101010101" pitchFamily="50" charset="-127"/>
                </a:rPr>
                <a:t>*</a:t>
              </a:r>
              <a:r>
                <a:rPr lang="en-US" altLang="ko-KR" sz="1400" dirty="0" err="1">
                  <a:latin typeface="Consolas" panose="020B0609020204030204" pitchFamily="49" charset="0"/>
                  <a:ea typeface="굴림" panose="020B0600000101010101" pitchFamily="50" charset="-127"/>
                </a:rPr>
                <a:t>j,end</a:t>
              </a:r>
              <a:r>
                <a:rPr lang="en-US" altLang="ko-KR" sz="1400" dirty="0">
                  <a:latin typeface="Consolas" panose="020B0609020204030204" pitchFamily="49" charset="0"/>
                  <a:ea typeface="굴림" panose="020B0600000101010101" pitchFamily="50" charset="-127"/>
                </a:rPr>
                <a:t>="\n")</a:t>
              </a:r>
            </a:p>
            <a:p>
              <a:pPr algn="l" latinLnBrk="0"/>
              <a:r>
                <a:rPr lang="en-US" altLang="ko-KR" sz="1400" dirty="0">
                  <a:latin typeface="Consolas" panose="020B0609020204030204" pitchFamily="49" charset="0"/>
                  <a:ea typeface="굴림" panose="020B0600000101010101" pitchFamily="50" charset="-127"/>
                </a:rPr>
                <a:t>        else: print(end="\n")</a:t>
              </a:r>
            </a:p>
            <a:p>
              <a:pPr algn="l" latinLnBrk="0"/>
              <a:r>
                <a:rPr lang="en-US" altLang="ko-KR" sz="1400" dirty="0">
                  <a:latin typeface="Consolas" panose="020B0609020204030204" pitchFamily="49" charset="0"/>
                  <a:ea typeface="굴림" panose="020B0600000101010101" pitchFamily="50" charset="-127"/>
                </a:rPr>
                <a:t>    print(end="\n")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9F3EC3DA-052F-40A2-9190-98F819A18008}"/>
              </a:ext>
            </a:extLst>
          </p:cNvPr>
          <p:cNvSpPr txBox="1"/>
          <p:nvPr/>
        </p:nvSpPr>
        <p:spPr>
          <a:xfrm>
            <a:off x="6169501" y="2055695"/>
            <a:ext cx="2646878" cy="812530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pPr algn="ctr" latinLnBrk="0">
              <a:lnSpc>
                <a:spcPct val="120000"/>
              </a:lnSpc>
              <a:spcAft>
                <a:spcPts val="1200"/>
              </a:spcAft>
            </a:pPr>
            <a:r>
              <a:rPr lang="ko-KR" altLang="en-US" sz="1600" b="1" dirty="0">
                <a:latin typeface="나눔고딕" pitchFamily="50" charset="-127"/>
                <a:ea typeface="나눔고딕" pitchFamily="50" charset="-127"/>
              </a:rPr>
              <a:t>확 코딩내용 지우려다 참음</a:t>
            </a:r>
            <a:endParaRPr lang="en-US" altLang="ko-KR" sz="1600" b="1" dirty="0">
              <a:latin typeface="나눔고딕" pitchFamily="50" charset="-127"/>
              <a:ea typeface="나눔고딕" pitchFamily="50" charset="-127"/>
            </a:endParaRPr>
          </a:p>
          <a:p>
            <a:pPr algn="ctr" latinLnBrk="0">
              <a:lnSpc>
                <a:spcPct val="120000"/>
              </a:lnSpc>
              <a:spcAft>
                <a:spcPts val="1200"/>
              </a:spcAft>
            </a:pPr>
            <a:r>
              <a:rPr lang="ko-KR" altLang="en-US" sz="1600" b="1" dirty="0">
                <a:latin typeface="나눔고딕" pitchFamily="50" charset="-127"/>
                <a:ea typeface="나눔고딕" pitchFamily="50" charset="-127"/>
              </a:rPr>
              <a:t>파이션의 느낌을 감 잡도록</a:t>
            </a:r>
            <a:r>
              <a:rPr lang="en-US" altLang="ko-KR" sz="1600" b="1" dirty="0">
                <a:latin typeface="나눔고딕" pitchFamily="50" charset="-127"/>
                <a:ea typeface="나눔고딕" pitchFamily="50" charset="-127"/>
              </a:rPr>
              <a:t>!!</a:t>
            </a:r>
            <a:endParaRPr lang="ko-KR" altLang="en-US" sz="1600" b="1" dirty="0"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378393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441373" y="1941866"/>
            <a:ext cx="1041598" cy="938719"/>
            <a:chOff x="419428" y="1928378"/>
            <a:chExt cx="1041598" cy="938719"/>
          </a:xfrm>
        </p:grpSpPr>
        <p:sp>
          <p:nvSpPr>
            <p:cNvPr id="9" name="TextBox 8"/>
            <p:cNvSpPr txBox="1"/>
            <p:nvPr/>
          </p:nvSpPr>
          <p:spPr>
            <a:xfrm>
              <a:off x="419428" y="1928378"/>
              <a:ext cx="1041598" cy="9387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5500" b="1" i="0" u="none" strike="noStrike" kern="0" cap="none" spc="0" normalizeH="0" baseline="0" noProof="0" dirty="0">
                  <a:ln>
                    <a:noFill/>
                  </a:ln>
                  <a:solidFill>
                    <a:srgbClr val="00C0F3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rPr>
                <a:t>04</a:t>
              </a:r>
            </a:p>
          </p:txBody>
        </p:sp>
        <p:sp>
          <p:nvSpPr>
            <p:cNvPr id="10" name="직사각형 9"/>
            <p:cNvSpPr/>
            <p:nvPr/>
          </p:nvSpPr>
          <p:spPr bwMode="auto">
            <a:xfrm>
              <a:off x="510292" y="2759656"/>
              <a:ext cx="792088" cy="45719"/>
            </a:xfrm>
            <a:prstGeom prst="rect">
              <a:avLst/>
            </a:prstGeom>
            <a:solidFill>
              <a:srgbClr val="00C0F3"/>
            </a:solidFill>
            <a:ln>
              <a:noFill/>
              <a:headEnd type="none" w="sm" len="sm"/>
              <a:tailEnd type="none" w="lg" len="lg"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</p:grpSp>
      <p:cxnSp>
        <p:nvCxnSpPr>
          <p:cNvPr id="11" name="직선 연결선 10"/>
          <p:cNvCxnSpPr/>
          <p:nvPr/>
        </p:nvCxnSpPr>
        <p:spPr>
          <a:xfrm>
            <a:off x="467102" y="3767525"/>
            <a:ext cx="5545058" cy="0"/>
          </a:xfrm>
          <a:prstGeom prst="line">
            <a:avLst/>
          </a:prstGeom>
          <a:noFill/>
          <a:ln w="9525" cap="flat" cmpd="sng" algn="ctr">
            <a:solidFill>
              <a:srgbClr val="1EB9EE"/>
            </a:solidFill>
            <a:prstDash val="solid"/>
          </a:ln>
          <a:effectLst/>
        </p:spPr>
      </p:cxnSp>
      <p:sp>
        <p:nvSpPr>
          <p:cNvPr id="16" name="TextBox 15"/>
          <p:cNvSpPr txBox="1"/>
          <p:nvPr/>
        </p:nvSpPr>
        <p:spPr>
          <a:xfrm>
            <a:off x="338642" y="3018658"/>
            <a:ext cx="55453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실습하기</a:t>
            </a: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Ⅰ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38047" y="3921454"/>
            <a:ext cx="5197007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l" latinLnBrk="0"/>
            <a:r>
              <a:rPr kumimoji="1" lang="en-US" altLang="ko-KR" sz="15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1) </a:t>
            </a:r>
            <a:r>
              <a:rPr lang="ko-KR" altLang="en-US" sz="1500" b="1" dirty="0" err="1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반복문</a:t>
            </a:r>
            <a:r>
              <a:rPr lang="ko-KR" altLang="en-US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while </a:t>
            </a:r>
            <a:r>
              <a:rPr lang="ko-KR" altLang="en-US" sz="1500" b="1" dirty="0" err="1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반복문</a:t>
            </a:r>
            <a:endParaRPr lang="ko-KR" altLang="en-US" sz="1500" b="1" dirty="0">
              <a:solidFill>
                <a:prstClr val="white">
                  <a:lumMod val="65000"/>
                </a:prst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0" algn="l" latinLnBrk="0"/>
            <a:r>
              <a:rPr lang="en-US" altLang="ko-KR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2) </a:t>
            </a:r>
            <a:r>
              <a:rPr lang="ko-KR" altLang="en-US" sz="1500" b="1" dirty="0" err="1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반복문</a:t>
            </a:r>
            <a:r>
              <a:rPr lang="ko-KR" altLang="en-US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for </a:t>
            </a:r>
            <a:r>
              <a:rPr lang="ko-KR" altLang="en-US" sz="1500" b="1" dirty="0" err="1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반복문</a:t>
            </a:r>
            <a:endParaRPr lang="ko-KR" altLang="en-US" sz="1500" b="1" dirty="0">
              <a:solidFill>
                <a:prstClr val="white">
                  <a:lumMod val="65000"/>
                </a:prst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0" algn="l" latinLnBrk="0"/>
            <a:r>
              <a:rPr lang="en-US" altLang="ko-KR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3) </a:t>
            </a:r>
            <a:r>
              <a:rPr lang="ko-KR" altLang="en-US" sz="1500" b="1" dirty="0" err="1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제어문</a:t>
            </a:r>
            <a:r>
              <a:rPr lang="ko-KR" altLang="en-US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1500" b="1" dirty="0" err="1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제어문</a:t>
            </a:r>
            <a:r>
              <a:rPr lang="ko-KR" altLang="en-US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예제</a:t>
            </a:r>
          </a:p>
        </p:txBody>
      </p:sp>
    </p:spTree>
    <p:extLst>
      <p:ext uri="{BB962C8B-B14F-4D97-AF65-F5344CB8AC3E}">
        <p14:creationId xmlns:p14="http://schemas.microsoft.com/office/powerpoint/2010/main" val="3606198411"/>
      </p:ext>
    </p:extLst>
  </p:cSld>
  <p:clrMapOvr>
    <a:masterClrMapping/>
  </p:clrMapOvr>
  <p:transition spd="slow">
    <p:wipe dir="r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115616" y="771550"/>
            <a:ext cx="6552728" cy="3312368"/>
          </a:xfrm>
          <a:prstGeom prst="rect">
            <a:avLst/>
          </a:prstGeom>
          <a:gradFill rotWithShape="1">
            <a:gsLst>
              <a:gs pos="0">
                <a:sysClr val="windowText" lastClr="000000">
                  <a:satMod val="103000"/>
                  <a:lumMod val="102000"/>
                  <a:tint val="94000"/>
                </a:sysClr>
              </a:gs>
              <a:gs pos="50000">
                <a:sysClr val="windowText" lastClr="000000">
                  <a:satMod val="110000"/>
                  <a:lumMod val="100000"/>
                  <a:shade val="100000"/>
                </a:sysClr>
              </a:gs>
              <a:gs pos="100000">
                <a:sysClr val="windowText" lastClr="000000">
                  <a:lumMod val="99000"/>
                  <a:satMod val="120000"/>
                  <a:shade val="78000"/>
                </a:sysClr>
              </a:gs>
            </a:gsLst>
            <a:lin ang="5400000" scaled="0"/>
          </a:gradFill>
          <a:ln w="635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실습내용</a:t>
            </a:r>
            <a:endParaRPr kumimoji="0" lang="en-US" altLang="ko-KR" sz="40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8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  <a:p>
            <a:pPr lvl="0" algn="ctr" latinLnBrk="0"/>
            <a:r>
              <a:rPr lang="en-US" altLang="ko-KR" sz="2400" b="1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1) </a:t>
            </a:r>
            <a:r>
              <a:rPr lang="ko-KR" altLang="en-US" sz="2400" b="1" dirty="0" err="1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반복문</a:t>
            </a:r>
            <a:r>
              <a:rPr lang="ko-KR" altLang="en-US" sz="2400" b="1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2400" b="1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while </a:t>
            </a:r>
            <a:r>
              <a:rPr lang="ko-KR" altLang="en-US" sz="2400" b="1" dirty="0" err="1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반복문</a:t>
            </a:r>
            <a:endParaRPr lang="ko-KR" altLang="en-US" sz="2400" b="1" dirty="0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0" algn="ctr" latinLnBrk="0"/>
            <a:r>
              <a:rPr lang="en-US" altLang="ko-KR" sz="2400" b="1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2) </a:t>
            </a:r>
            <a:r>
              <a:rPr lang="ko-KR" altLang="en-US" sz="2400" b="1" dirty="0" err="1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반복문</a:t>
            </a:r>
            <a:r>
              <a:rPr lang="ko-KR" altLang="en-US" sz="2400" b="1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2400" b="1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for </a:t>
            </a:r>
            <a:r>
              <a:rPr lang="ko-KR" altLang="en-US" sz="2400" b="1" dirty="0" err="1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반복문</a:t>
            </a:r>
            <a:endParaRPr lang="ko-KR" altLang="en-US" sz="2400" b="1" dirty="0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0" algn="ctr" latinLnBrk="0"/>
            <a:r>
              <a:rPr lang="en-US" altLang="ko-KR" sz="2400" b="1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3) </a:t>
            </a:r>
            <a:r>
              <a:rPr lang="ko-KR" altLang="en-US" sz="2400" b="1" dirty="0" err="1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제어문</a:t>
            </a:r>
            <a:r>
              <a:rPr lang="ko-KR" altLang="en-US" sz="2400" b="1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2400" b="1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2400" b="1" dirty="0" err="1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제어문</a:t>
            </a:r>
            <a:r>
              <a:rPr lang="ko-KR" altLang="en-US" sz="2400" b="1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예제</a:t>
            </a:r>
          </a:p>
        </p:txBody>
      </p:sp>
    </p:spTree>
    <p:extLst>
      <p:ext uri="{BB962C8B-B14F-4D97-AF65-F5344CB8AC3E}">
        <p14:creationId xmlns:p14="http://schemas.microsoft.com/office/powerpoint/2010/main" val="319977889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441373" y="1941866"/>
            <a:ext cx="1041598" cy="938719"/>
            <a:chOff x="419428" y="1928378"/>
            <a:chExt cx="1041598" cy="938719"/>
          </a:xfrm>
        </p:grpSpPr>
        <p:sp>
          <p:nvSpPr>
            <p:cNvPr id="9" name="TextBox 8"/>
            <p:cNvSpPr txBox="1"/>
            <p:nvPr/>
          </p:nvSpPr>
          <p:spPr>
            <a:xfrm>
              <a:off x="419428" y="1928378"/>
              <a:ext cx="1041598" cy="9387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5500" b="1" i="0" u="none" strike="noStrike" kern="0" cap="none" spc="0" normalizeH="0" baseline="0" noProof="0" dirty="0">
                  <a:ln>
                    <a:noFill/>
                  </a:ln>
                  <a:solidFill>
                    <a:srgbClr val="00C0F3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rPr>
                <a:t>05</a:t>
              </a:r>
            </a:p>
          </p:txBody>
        </p:sp>
        <p:sp>
          <p:nvSpPr>
            <p:cNvPr id="10" name="직사각형 9"/>
            <p:cNvSpPr/>
            <p:nvPr/>
          </p:nvSpPr>
          <p:spPr bwMode="auto">
            <a:xfrm>
              <a:off x="510292" y="2759656"/>
              <a:ext cx="792088" cy="45719"/>
            </a:xfrm>
            <a:prstGeom prst="rect">
              <a:avLst/>
            </a:prstGeom>
            <a:solidFill>
              <a:srgbClr val="00C0F3"/>
            </a:solidFill>
            <a:ln>
              <a:noFill/>
              <a:headEnd type="none" w="sm" len="sm"/>
              <a:tailEnd type="none" w="lg" len="lg"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</p:grpSp>
      <p:cxnSp>
        <p:nvCxnSpPr>
          <p:cNvPr id="11" name="직선 연결선 10"/>
          <p:cNvCxnSpPr/>
          <p:nvPr/>
        </p:nvCxnSpPr>
        <p:spPr>
          <a:xfrm>
            <a:off x="467102" y="3767525"/>
            <a:ext cx="5545058" cy="0"/>
          </a:xfrm>
          <a:prstGeom prst="line">
            <a:avLst/>
          </a:prstGeom>
          <a:noFill/>
          <a:ln w="9525" cap="flat" cmpd="sng" algn="ctr">
            <a:solidFill>
              <a:srgbClr val="1EB9EE"/>
            </a:solidFill>
            <a:prstDash val="solid"/>
          </a:ln>
          <a:effectLst/>
        </p:spPr>
      </p:cxnSp>
      <p:sp>
        <p:nvSpPr>
          <p:cNvPr id="16" name="TextBox 15"/>
          <p:cNvSpPr txBox="1"/>
          <p:nvPr/>
        </p:nvSpPr>
        <p:spPr>
          <a:xfrm>
            <a:off x="338642" y="3018658"/>
            <a:ext cx="55453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실습하기</a:t>
            </a:r>
            <a:r>
              <a:rPr kumimoji="0" lang="en-US" altLang="ko-KR" sz="40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Ⅱ</a:t>
            </a:r>
            <a:endParaRPr kumimoji="0" lang="en-US" altLang="ko-KR" sz="4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38047" y="3921454"/>
            <a:ext cx="5197007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l" latinLnBrk="0"/>
            <a:r>
              <a:rPr kumimoji="1" lang="en-US" altLang="ko-KR" sz="15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1) </a:t>
            </a:r>
            <a:r>
              <a:rPr lang="ko-KR" altLang="en-US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다중반복구조 </a:t>
            </a:r>
            <a:r>
              <a:rPr lang="en-US" altLang="ko-KR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다중반복구조 예제</a:t>
            </a:r>
          </a:p>
          <a:p>
            <a:pPr lvl="0" algn="l" latinLnBrk="0"/>
            <a:r>
              <a:rPr lang="en-US" altLang="ko-KR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2) </a:t>
            </a:r>
            <a:r>
              <a:rPr lang="ko-KR" altLang="en-US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다중반복구조 </a:t>
            </a:r>
            <a:r>
              <a:rPr lang="en-US" altLang="ko-KR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심화실습</a:t>
            </a:r>
            <a:r>
              <a:rPr lang="en-US" altLang="ko-KR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</a:p>
          <a:p>
            <a:pPr lvl="0" algn="l" latinLnBrk="0"/>
            <a:r>
              <a:rPr lang="en-US" altLang="ko-KR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3) </a:t>
            </a:r>
            <a:r>
              <a:rPr lang="ko-KR" altLang="en-US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다중반복구조 </a:t>
            </a:r>
            <a:r>
              <a:rPr lang="en-US" altLang="ko-KR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심화실습</a:t>
            </a:r>
            <a:r>
              <a:rPr lang="en-US" altLang="ko-KR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2, 3</a:t>
            </a:r>
          </a:p>
        </p:txBody>
      </p:sp>
    </p:spTree>
    <p:extLst>
      <p:ext uri="{BB962C8B-B14F-4D97-AF65-F5344CB8AC3E}">
        <p14:creationId xmlns:p14="http://schemas.microsoft.com/office/powerpoint/2010/main" val="700875310"/>
      </p:ext>
    </p:extLst>
  </p:cSld>
  <p:clrMapOvr>
    <a:masterClrMapping/>
  </p:clrMapOvr>
  <p:transition spd="slow">
    <p:wipe dir="r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115616" y="771550"/>
            <a:ext cx="6552728" cy="3312368"/>
          </a:xfrm>
          <a:prstGeom prst="rect">
            <a:avLst/>
          </a:prstGeom>
          <a:gradFill rotWithShape="1">
            <a:gsLst>
              <a:gs pos="0">
                <a:sysClr val="windowText" lastClr="000000">
                  <a:satMod val="103000"/>
                  <a:lumMod val="102000"/>
                  <a:tint val="94000"/>
                </a:sysClr>
              </a:gs>
              <a:gs pos="50000">
                <a:sysClr val="windowText" lastClr="000000">
                  <a:satMod val="110000"/>
                  <a:lumMod val="100000"/>
                  <a:shade val="100000"/>
                </a:sysClr>
              </a:gs>
              <a:gs pos="100000">
                <a:sysClr val="windowText" lastClr="000000">
                  <a:lumMod val="99000"/>
                  <a:satMod val="120000"/>
                  <a:shade val="78000"/>
                </a:sysClr>
              </a:gs>
            </a:gsLst>
            <a:lin ang="5400000" scaled="0"/>
          </a:gradFill>
          <a:ln w="635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실습내용</a:t>
            </a:r>
            <a:endParaRPr kumimoji="0" lang="en-US" altLang="ko-KR" sz="40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8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  <a:p>
            <a:pPr lvl="0" algn="ctr" latinLnBrk="0">
              <a:defRPr/>
            </a:pPr>
            <a:r>
              <a:rPr kumimoji="1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1</a:t>
            </a:r>
            <a:r>
              <a:rPr lang="en-US" altLang="ko-KR" sz="2400" b="1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 </a:t>
            </a:r>
            <a:r>
              <a:rPr lang="ko-KR" altLang="en-US" sz="2400" b="1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다중반복구조 </a:t>
            </a:r>
            <a:r>
              <a:rPr lang="en-US" altLang="ko-KR" sz="2400" b="1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2400" b="1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다중반복구조 예제</a:t>
            </a:r>
          </a:p>
          <a:p>
            <a:pPr lvl="0" algn="ctr" latinLnBrk="0">
              <a:defRPr/>
            </a:pPr>
            <a:r>
              <a:rPr lang="en-US" altLang="ko-KR" sz="2400" b="1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2) </a:t>
            </a:r>
            <a:r>
              <a:rPr lang="ko-KR" altLang="en-US" sz="2400" b="1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다중반복구조 </a:t>
            </a:r>
            <a:r>
              <a:rPr lang="en-US" altLang="ko-KR" sz="2400" b="1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2400" b="1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심화실습</a:t>
            </a:r>
            <a:r>
              <a:rPr lang="en-US" altLang="ko-KR" sz="2400" b="1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</a:p>
          <a:p>
            <a:pPr lvl="0" algn="ctr" latinLnBrk="0">
              <a:defRPr/>
            </a:pPr>
            <a:r>
              <a:rPr lang="en-US" altLang="ko-KR" sz="2400" b="1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3) </a:t>
            </a:r>
            <a:r>
              <a:rPr lang="ko-KR" altLang="en-US" sz="2400" b="1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다중반복구조 </a:t>
            </a:r>
            <a:r>
              <a:rPr lang="en-US" altLang="ko-KR" sz="2400" b="1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2400" b="1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심화실습</a:t>
            </a:r>
            <a:r>
              <a:rPr lang="en-US" altLang="ko-KR" sz="2400" b="1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2, 3</a:t>
            </a:r>
          </a:p>
        </p:txBody>
      </p:sp>
    </p:spTree>
    <p:extLst>
      <p:ext uri="{BB962C8B-B14F-4D97-AF65-F5344CB8AC3E}">
        <p14:creationId xmlns:p14="http://schemas.microsoft.com/office/powerpoint/2010/main" val="4266362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609162" y="267494"/>
            <a:ext cx="44358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l" latinLnBrk="0">
              <a:spcBef>
                <a:spcPts val="600"/>
              </a:spcBef>
              <a:defRPr/>
            </a:pPr>
            <a:r>
              <a:rPr kumimoji="0" lang="en-US" altLang="ko-KR" sz="2400" b="1" kern="0" dirty="0">
                <a:solidFill>
                  <a:srgbClr val="005A7E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“</a:t>
            </a:r>
            <a:r>
              <a:rPr kumimoji="0" lang="ko-KR" altLang="en-US" sz="2400" b="1" kern="0" dirty="0">
                <a:solidFill>
                  <a:srgbClr val="005A7E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반복처리는 프로그래밍의 기본</a:t>
            </a:r>
            <a:r>
              <a:rPr kumimoji="0" lang="en-US" altLang="ko-KR" sz="2400" b="1" kern="0" dirty="0">
                <a:solidFill>
                  <a:srgbClr val="005A7E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”</a:t>
            </a:r>
          </a:p>
        </p:txBody>
      </p:sp>
      <p:cxnSp>
        <p:nvCxnSpPr>
          <p:cNvPr id="15" name="직선 연결선 14"/>
          <p:cNvCxnSpPr/>
          <p:nvPr/>
        </p:nvCxnSpPr>
        <p:spPr>
          <a:xfrm>
            <a:off x="2020813" y="905805"/>
            <a:ext cx="4356000" cy="0"/>
          </a:xfrm>
          <a:prstGeom prst="line">
            <a:avLst/>
          </a:prstGeom>
          <a:noFill/>
          <a:ln w="19050" cap="flat" cmpd="sng" algn="ctr">
            <a:solidFill>
              <a:srgbClr val="005A7E"/>
            </a:solidFill>
            <a:prstDash val="solid"/>
          </a:ln>
          <a:effectLst/>
        </p:spPr>
      </p:cxnSp>
      <p:cxnSp>
        <p:nvCxnSpPr>
          <p:cNvPr id="16" name="직선 연결선 15"/>
          <p:cNvCxnSpPr/>
          <p:nvPr/>
        </p:nvCxnSpPr>
        <p:spPr>
          <a:xfrm>
            <a:off x="2020813" y="4731503"/>
            <a:ext cx="4356000" cy="0"/>
          </a:xfrm>
          <a:prstGeom prst="line">
            <a:avLst/>
          </a:prstGeom>
          <a:noFill/>
          <a:ln w="19050" cap="flat" cmpd="sng" algn="ctr">
            <a:solidFill>
              <a:srgbClr val="005A7E"/>
            </a:solidFill>
            <a:prstDash val="solid"/>
          </a:ln>
          <a:effectLst/>
        </p:spPr>
      </p:cxnSp>
      <p:sp>
        <p:nvSpPr>
          <p:cNvPr id="17" name="직사각형 16"/>
          <p:cNvSpPr>
            <a:spLocks noChangeArrowheads="1"/>
          </p:cNvSpPr>
          <p:nvPr/>
        </p:nvSpPr>
        <p:spPr bwMode="auto">
          <a:xfrm>
            <a:off x="1996530" y="945205"/>
            <a:ext cx="4380284" cy="38085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algn="l" defTabSz="1291174" eaLnBrk="1" fontAlgn="auto" latinLnBrk="0" hangingPunct="1">
              <a:spcBef>
                <a:spcPts val="600"/>
              </a:spcBef>
              <a:spcAft>
                <a:spcPts val="0"/>
              </a:spcAft>
              <a:buFontTx/>
              <a:buNone/>
              <a:defRPr/>
            </a:pP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프로그래밍의 주요 요소로 순차처리</a:t>
            </a: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, </a:t>
            </a: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변수</a:t>
            </a: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, </a:t>
            </a: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연산</a:t>
            </a: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, </a:t>
            </a: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비교</a:t>
            </a: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, </a:t>
            </a: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반복임을 배웠습니다</a:t>
            </a: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. </a:t>
            </a: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반복처리와 비교로 주요 로직과 알고리즘을 구성할 수 있습니다</a:t>
            </a: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. </a:t>
            </a:r>
          </a:p>
          <a:p>
            <a:pPr algn="l" defTabSz="1291174" eaLnBrk="1" fontAlgn="auto" latinLnBrk="0" hangingPunct="1">
              <a:spcBef>
                <a:spcPts val="60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2</a:t>
            </a: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의 </a:t>
            </a: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100</a:t>
            </a: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승을 구하는 작업은 </a:t>
            </a: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2</a:t>
            </a: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에 </a:t>
            </a: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2</a:t>
            </a: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를 곱한 결과에 다시 </a:t>
            </a: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2</a:t>
            </a: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를 곱하고 하는 일을 반복하는 일입니다</a:t>
            </a: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. </a:t>
            </a: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우리가 대형 마트에서 카트에 물건을 담고 계산대에서 계산한 후 영수증을 받으면 구입항목</a:t>
            </a: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, </a:t>
            </a: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단가</a:t>
            </a: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, </a:t>
            </a: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수량 총액이 구입한 물건만큼 반복되어 나옵니다</a:t>
            </a: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. </a:t>
            </a:r>
          </a:p>
          <a:p>
            <a:pPr algn="l" defTabSz="1291174" eaLnBrk="1" fontAlgn="auto" latinLnBrk="0" hangingPunct="1">
              <a:spcBef>
                <a:spcPts val="60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C, java </a:t>
            </a: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등 모든 프로그래밍 언어에서 표기하는 형식이 조금 다를 뿐</a:t>
            </a: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, </a:t>
            </a: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모두 </a:t>
            </a:r>
            <a:r>
              <a:rPr lang="ko-KR" altLang="en-US" sz="1600" b="1" dirty="0">
                <a:solidFill>
                  <a:srgbClr val="CC6600"/>
                </a:solidFill>
                <a:latin typeface="+mn-ea"/>
                <a:ea typeface="+mn-ea"/>
              </a:rPr>
              <a:t>반복문</a:t>
            </a: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이 기본적으로 사용됩니다</a:t>
            </a: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. </a:t>
            </a:r>
          </a:p>
          <a:p>
            <a:pPr algn="l" defTabSz="1291174" eaLnBrk="1" fontAlgn="auto" latinLnBrk="0" hangingPunct="1">
              <a:spcBef>
                <a:spcPts val="600"/>
              </a:spcBef>
              <a:spcAft>
                <a:spcPts val="0"/>
              </a:spcAft>
              <a:buFontTx/>
              <a:buNone/>
              <a:defRPr/>
            </a:pP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여러분은 반복문의 기본적인 사항에 대하여 검색을 통하여 미리 알아보도록 합시다</a:t>
            </a: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.</a:t>
            </a:r>
          </a:p>
        </p:txBody>
      </p:sp>
      <p:sp>
        <p:nvSpPr>
          <p:cNvPr id="7" name="직사각형 6"/>
          <p:cNvSpPr>
            <a:spLocks noChangeArrowheads="1"/>
          </p:cNvSpPr>
          <p:nvPr/>
        </p:nvSpPr>
        <p:spPr bwMode="auto">
          <a:xfrm>
            <a:off x="36952" y="459617"/>
            <a:ext cx="1362478" cy="10539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algn="ctr" defTabSz="1291174" eaLnBrk="1" fontAlgn="auto" hangingPunct="1">
              <a:spcBef>
                <a:spcPct val="0"/>
              </a:spcBef>
              <a:spcAft>
                <a:spcPts val="0"/>
              </a:spcAft>
              <a:buFontTx/>
              <a:buNone/>
              <a:defRPr/>
            </a:pPr>
            <a:r>
              <a:rPr kumimoji="0" lang="ko-KR" altLang="en-US" sz="3000" dirty="0">
                <a:solidFill>
                  <a:prstClr val="white">
                    <a:lumMod val="7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사전</a:t>
            </a:r>
            <a:endParaRPr kumimoji="0" lang="en-US" altLang="ko-KR" sz="3000" dirty="0">
              <a:solidFill>
                <a:prstClr val="white">
                  <a:lumMod val="75000"/>
                </a:prst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 defTabSz="1291174" eaLnBrk="1" fontAlgn="auto" hangingPunct="1">
              <a:spcBef>
                <a:spcPct val="0"/>
              </a:spcBef>
              <a:spcAft>
                <a:spcPts val="0"/>
              </a:spcAft>
              <a:buFontTx/>
              <a:buNone/>
              <a:defRPr/>
            </a:pPr>
            <a:r>
              <a:rPr kumimoji="0" lang="ko-KR" altLang="en-US" sz="3000" b="1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학습</a:t>
            </a:r>
            <a:endParaRPr kumimoji="0" lang="en-US" altLang="ko-KR" sz="3000" b="1" dirty="0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3250565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936" y="1539856"/>
            <a:ext cx="5148063" cy="3603644"/>
          </a:xfrm>
          <a:prstGeom prst="rect">
            <a:avLst/>
          </a:prstGeom>
        </p:spPr>
      </p:pic>
      <p:sp>
        <p:nvSpPr>
          <p:cNvPr id="3" name="직사각형 2"/>
          <p:cNvSpPr>
            <a:spLocks noChangeArrowheads="1"/>
          </p:cNvSpPr>
          <p:nvPr/>
        </p:nvSpPr>
        <p:spPr bwMode="auto">
          <a:xfrm>
            <a:off x="589720" y="700147"/>
            <a:ext cx="5426053" cy="4075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marL="0" marR="0" lvl="0" indent="0" algn="l" defTabSz="1291174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1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일시정지</a:t>
            </a:r>
            <a:r>
              <a: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 버튼을 누른 후</a:t>
            </a:r>
            <a:r>
              <a:rPr kumimoji="1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, </a:t>
            </a:r>
            <a:r>
              <a: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아래의 학습활동에 참여하세요</a:t>
            </a:r>
            <a:r>
              <a:rPr kumimoji="1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.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603081" y="2518909"/>
            <a:ext cx="5985044" cy="0"/>
          </a:xfrm>
          <a:prstGeom prst="line">
            <a:avLst/>
          </a:prstGeom>
          <a:noFill/>
          <a:ln w="28575" cap="flat" cmpd="sng" algn="ctr">
            <a:solidFill>
              <a:srgbClr val="0CA0C7"/>
            </a:solidFill>
            <a:prstDash val="solid"/>
            <a:tailEnd type="none"/>
          </a:ln>
          <a:effectLst/>
        </p:spPr>
      </p:cxnSp>
      <p:cxnSp>
        <p:nvCxnSpPr>
          <p:cNvPr id="7" name="직선 연결선 6"/>
          <p:cNvCxnSpPr/>
          <p:nvPr/>
        </p:nvCxnSpPr>
        <p:spPr>
          <a:xfrm>
            <a:off x="603081" y="1296898"/>
            <a:ext cx="5985044" cy="0"/>
          </a:xfrm>
          <a:prstGeom prst="line">
            <a:avLst/>
          </a:prstGeom>
          <a:noFill/>
          <a:ln w="28575" cap="flat" cmpd="sng" algn="ctr">
            <a:solidFill>
              <a:srgbClr val="0CA0C7"/>
            </a:solidFill>
            <a:prstDash val="solid"/>
            <a:tailEnd type="none"/>
          </a:ln>
          <a:effectLst/>
        </p:spPr>
      </p:cxnSp>
      <p:grpSp>
        <p:nvGrpSpPr>
          <p:cNvPr id="4" name="그룹 3">
            <a:extLst>
              <a:ext uri="{FF2B5EF4-FFF2-40B4-BE49-F238E27FC236}">
                <a16:creationId xmlns:a16="http://schemas.microsoft.com/office/drawing/2014/main" id="{2A4CC730-78E7-46B6-81D5-433BB4D79D93}"/>
              </a:ext>
            </a:extLst>
          </p:cNvPr>
          <p:cNvGrpSpPr/>
          <p:nvPr/>
        </p:nvGrpSpPr>
        <p:grpSpPr>
          <a:xfrm>
            <a:off x="539552" y="1303999"/>
            <a:ext cx="6048573" cy="1207809"/>
            <a:chOff x="539552" y="1311100"/>
            <a:chExt cx="6048573" cy="1207809"/>
          </a:xfrm>
        </p:grpSpPr>
        <p:sp>
          <p:nvSpPr>
            <p:cNvPr id="6" name="직사각형 5"/>
            <p:cNvSpPr>
              <a:spLocks noChangeArrowheads="1"/>
            </p:cNvSpPr>
            <p:nvPr/>
          </p:nvSpPr>
          <p:spPr bwMode="auto">
            <a:xfrm>
              <a:off x="1427143" y="1349572"/>
              <a:ext cx="5160982" cy="11308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29326" tIns="64664" rIns="129326" bIns="64664" anchor="ctr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5pPr>
              <a:lvl6pPr marL="25146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6pPr>
              <a:lvl7pPr marL="29718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7pPr>
              <a:lvl8pPr marL="34290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8pPr>
              <a:lvl9pPr marL="38862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9pPr>
            </a:lstStyle>
            <a:p>
              <a:pPr lvl="0" algn="l" defTabSz="1291174" eaLnBrk="1" latinLnBrk="0" hangingPunct="1">
                <a:spcBef>
                  <a:spcPts val="600"/>
                </a:spcBef>
                <a:buNone/>
                <a:defRPr/>
              </a:pPr>
              <a:r>
                <a:rPr lang="ko-KR" altLang="en-US" sz="20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오늘 배운 내용을 스스로 실습하여 </a:t>
              </a:r>
              <a:r>
                <a:rPr lang="en-US" altLang="ko-KR" sz="20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/>
              </a:r>
              <a:br>
                <a:rPr lang="en-US" altLang="ko-KR" sz="20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</a:br>
              <a:r>
                <a:rPr lang="ko-KR" altLang="en-US" sz="20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자유게시판에 올려 주셔요</a:t>
              </a:r>
              <a:r>
                <a:rPr lang="en-US" altLang="ko-KR" sz="20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.</a:t>
              </a:r>
            </a:p>
            <a:p>
              <a:pPr lvl="0" algn="l" defTabSz="1291174" eaLnBrk="1" latinLnBrk="0" hangingPunct="1">
                <a:spcBef>
                  <a:spcPts val="600"/>
                </a:spcBef>
                <a:buNone/>
                <a:defRPr/>
              </a:pPr>
              <a:r>
                <a:rPr lang="ko-KR" altLang="en-US" sz="20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이렇게 정리하면 실력이 쑥쑥 자란답니다</a:t>
              </a:r>
              <a:r>
                <a:rPr lang="en-US" altLang="ko-KR" sz="20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.</a:t>
              </a:r>
            </a:p>
          </p:txBody>
        </p:sp>
        <p:sp>
          <p:nvSpPr>
            <p:cNvPr id="8" name="직사각형 7"/>
            <p:cNvSpPr>
              <a:spLocks noChangeArrowheads="1"/>
            </p:cNvSpPr>
            <p:nvPr/>
          </p:nvSpPr>
          <p:spPr bwMode="auto">
            <a:xfrm>
              <a:off x="539552" y="1311100"/>
              <a:ext cx="1080120" cy="12078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29326" tIns="64664" rIns="129326" bIns="64664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5pPr>
              <a:lvl6pPr marL="25146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6pPr>
              <a:lvl7pPr marL="29718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7pPr>
              <a:lvl8pPr marL="34290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8pPr>
              <a:lvl9pPr marL="38862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9pPr>
            </a:lstStyle>
            <a:p>
              <a:pPr marL="0" marR="0" lvl="0" indent="0" algn="l" defTabSz="1291174" rtl="0" eaLnBrk="1" fontAlgn="base" latinLnBrk="0" hangingPunct="1">
                <a:lnSpc>
                  <a:spcPct val="100000"/>
                </a:lnSpc>
                <a:spcBef>
                  <a:spcPts val="6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7000" b="1" i="0" u="none" strike="noStrike" kern="1200" cap="none" spc="0" normalizeH="0" baseline="0" noProof="0" dirty="0">
                  <a:ln>
                    <a:noFill/>
                  </a:ln>
                  <a:solidFill>
                    <a:srgbClr val="0CA0C7"/>
                  </a:solidFill>
                  <a:effectLst/>
                  <a:uLnTx/>
                  <a:uFillTx/>
                  <a:latin typeface="나눔바른고딕"/>
                  <a:ea typeface="나눔바른고딕"/>
                  <a:cs typeface="+mn-cs"/>
                </a:rPr>
                <a:t>Q</a:t>
              </a:r>
              <a:endParaRPr kumimoji="1" lang="ko-KR" altLang="en-US" sz="7000" b="1" i="0" u="none" strike="noStrike" kern="1200" cap="none" spc="0" normalizeH="0" baseline="0" noProof="0" dirty="0">
                <a:ln>
                  <a:noFill/>
                </a:ln>
                <a:solidFill>
                  <a:srgbClr val="0CA0C7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endParaRPr>
            </a:p>
          </p:txBody>
        </p:sp>
      </p:grpSp>
      <p:sp>
        <p:nvSpPr>
          <p:cNvPr id="9" name="직사각형 16"/>
          <p:cNvSpPr>
            <a:spLocks noChangeArrowheads="1"/>
          </p:cNvSpPr>
          <p:nvPr/>
        </p:nvSpPr>
        <p:spPr bwMode="auto">
          <a:xfrm>
            <a:off x="589720" y="1061"/>
            <a:ext cx="8158993" cy="51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marL="0" marR="0" lvl="0" indent="0" algn="l" defTabSz="1291174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5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학습활동</a:t>
            </a:r>
          </a:p>
        </p:txBody>
      </p:sp>
      <p:sp>
        <p:nvSpPr>
          <p:cNvPr id="10" name="직사각형 9"/>
          <p:cNvSpPr>
            <a:spLocks noChangeArrowheads="1"/>
          </p:cNvSpPr>
          <p:nvPr/>
        </p:nvSpPr>
        <p:spPr bwMode="auto">
          <a:xfrm>
            <a:off x="-9414" y="-6890"/>
            <a:ext cx="604221" cy="530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marL="0" marR="0" lvl="0" indent="0" algn="ctr" defTabSz="1291174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※</a:t>
            </a:r>
            <a:endParaRPr kumimoji="0" lang="ko-KR" alt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F8D98AD-796B-4A91-B590-3B35BFF4C03D}"/>
              </a:ext>
            </a:extLst>
          </p:cNvPr>
          <p:cNvSpPr/>
          <p:nvPr/>
        </p:nvSpPr>
        <p:spPr bwMode="auto">
          <a:xfrm>
            <a:off x="1516996" y="2688568"/>
            <a:ext cx="5071129" cy="1176293"/>
          </a:xfrm>
          <a:prstGeom prst="rect">
            <a:avLst/>
          </a:prstGeom>
          <a:solidFill>
            <a:srgbClr val="FFFFFF">
              <a:alpha val="54902"/>
            </a:srgbClr>
          </a:solidFill>
          <a:ln w="9525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46800" tIns="90000" rIns="46800" bIns="90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269875" lvl="0" indent="-269875" algn="l" defTabSz="1291174" fontAlgn="auto" latinLnBrk="0">
              <a:spcBef>
                <a:spcPts val="0"/>
              </a:spcBef>
              <a:spcAft>
                <a:spcPts val="0"/>
              </a:spcAft>
              <a:buClr>
                <a:srgbClr val="0CA0C7"/>
              </a:buClr>
              <a:buSzPct val="100000"/>
              <a:buFont typeface="+mj-ea"/>
              <a:buAutoNum type="circleNumDbPlain"/>
              <a:tabLst>
                <a:tab pos="266700" algn="l"/>
              </a:tabLst>
              <a:defRPr/>
            </a:pPr>
            <a:r>
              <a:rPr kumimoji="0" lang="ko-KR" altLang="en-US" sz="16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본인이 실습한 내용을 프로그램 소스와 결과를</a:t>
            </a:r>
            <a:r>
              <a:rPr kumimoji="0" lang="en-US" altLang="ko-KR" sz="16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/>
            </a:r>
            <a:br>
              <a:rPr kumimoji="0" lang="en-US" altLang="ko-KR" sz="16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kumimoji="0" lang="ko-KR" altLang="en-US" sz="1600" b="1" kern="0" dirty="0" err="1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캡쳐하여</a:t>
            </a:r>
            <a:r>
              <a:rPr kumimoji="0" lang="ko-KR" altLang="en-US" sz="16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kumimoji="0" lang="ko-KR" altLang="en-US" sz="1600" b="1" kern="0" dirty="0" err="1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올려주셔요</a:t>
            </a:r>
            <a:endParaRPr kumimoji="0" lang="ko-KR" altLang="en-US" sz="1600" b="1" kern="0" dirty="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69875" lvl="0" indent="-269875" algn="l" defTabSz="1291174" fontAlgn="auto" latinLnBrk="0">
              <a:spcBef>
                <a:spcPts val="0"/>
              </a:spcBef>
              <a:spcAft>
                <a:spcPts val="0"/>
              </a:spcAft>
              <a:buClr>
                <a:srgbClr val="0CA0C7"/>
              </a:buClr>
              <a:buSzPct val="100000"/>
              <a:buFont typeface="+mj-ea"/>
              <a:buAutoNum type="circleNumDbPlain"/>
              <a:tabLst>
                <a:tab pos="266700" algn="l"/>
              </a:tabLst>
              <a:defRPr/>
            </a:pPr>
            <a:r>
              <a:rPr kumimoji="0" lang="ko-KR" altLang="en-US" sz="16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본인의 학번과 이름을 메모장에 써서 같이 </a:t>
            </a:r>
            <a:r>
              <a:rPr kumimoji="0" lang="ko-KR" altLang="en-US" sz="1600" b="1" kern="0" dirty="0" err="1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캡쳐하여</a:t>
            </a:r>
            <a:r>
              <a:rPr kumimoji="0" lang="ko-KR" altLang="en-US" sz="16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주셔요</a:t>
            </a:r>
          </a:p>
          <a:p>
            <a:pPr marL="269875" lvl="0" indent="-269875" algn="l" defTabSz="1291174" fontAlgn="auto" latinLnBrk="0">
              <a:spcBef>
                <a:spcPts val="0"/>
              </a:spcBef>
              <a:spcAft>
                <a:spcPts val="0"/>
              </a:spcAft>
              <a:buClr>
                <a:srgbClr val="0CA0C7"/>
              </a:buClr>
              <a:buSzPct val="100000"/>
              <a:buFont typeface="+mj-ea"/>
              <a:buAutoNum type="circleNumDbPlain"/>
              <a:tabLst>
                <a:tab pos="266700" algn="l"/>
              </a:tabLst>
              <a:defRPr/>
            </a:pPr>
            <a:r>
              <a:rPr kumimoji="0" lang="ko-KR" altLang="en-US" sz="16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그리고 설명도 달아 주셔요</a:t>
            </a:r>
          </a:p>
        </p:txBody>
      </p:sp>
    </p:spTree>
    <p:extLst>
      <p:ext uri="{BB962C8B-B14F-4D97-AF65-F5344CB8AC3E}">
        <p14:creationId xmlns:p14="http://schemas.microsoft.com/office/powerpoint/2010/main" val="2321688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480595" y="1401489"/>
            <a:ext cx="6107531" cy="0"/>
          </a:xfrm>
          <a:prstGeom prst="line">
            <a:avLst/>
          </a:prstGeom>
          <a:noFill/>
          <a:ln w="19050" cap="flat" cmpd="sng" algn="ctr">
            <a:solidFill>
              <a:schemeClr val="bg1">
                <a:lumMod val="75000"/>
              </a:schemeClr>
            </a:solidFill>
            <a:prstDash val="solid"/>
            <a:tailEnd type="none"/>
          </a:ln>
          <a:effectLst/>
        </p:spPr>
      </p:cxnSp>
      <p:cxnSp>
        <p:nvCxnSpPr>
          <p:cNvPr id="6" name="직선 연결선 5"/>
          <p:cNvCxnSpPr/>
          <p:nvPr/>
        </p:nvCxnSpPr>
        <p:spPr>
          <a:xfrm>
            <a:off x="480595" y="684892"/>
            <a:ext cx="6107531" cy="0"/>
          </a:xfrm>
          <a:prstGeom prst="line">
            <a:avLst/>
          </a:prstGeom>
          <a:noFill/>
          <a:ln w="19050" cap="flat" cmpd="sng" algn="ctr">
            <a:solidFill>
              <a:schemeClr val="bg1">
                <a:lumMod val="75000"/>
              </a:schemeClr>
            </a:solidFill>
            <a:prstDash val="solid"/>
            <a:tailEnd type="none"/>
          </a:ln>
          <a:effectLst/>
        </p:spPr>
      </p:cxnSp>
      <p:grpSp>
        <p:nvGrpSpPr>
          <p:cNvPr id="8" name="그룹 7">
            <a:extLst>
              <a:ext uri="{FF2B5EF4-FFF2-40B4-BE49-F238E27FC236}">
                <a16:creationId xmlns:a16="http://schemas.microsoft.com/office/drawing/2014/main" id="{B38FE61F-5C21-4E8B-8916-68A13364359A}"/>
              </a:ext>
            </a:extLst>
          </p:cNvPr>
          <p:cNvGrpSpPr/>
          <p:nvPr/>
        </p:nvGrpSpPr>
        <p:grpSpPr>
          <a:xfrm>
            <a:off x="418925" y="1564759"/>
            <a:ext cx="6169201" cy="2613722"/>
            <a:chOff x="418925" y="1579999"/>
            <a:chExt cx="6169201" cy="2613722"/>
          </a:xfrm>
        </p:grpSpPr>
        <p:cxnSp>
          <p:nvCxnSpPr>
            <p:cNvPr id="3" name="직선 연결선 2"/>
            <p:cNvCxnSpPr/>
            <p:nvPr/>
          </p:nvCxnSpPr>
          <p:spPr>
            <a:xfrm>
              <a:off x="480595" y="1579999"/>
              <a:ext cx="6107531" cy="0"/>
            </a:xfrm>
            <a:prstGeom prst="line">
              <a:avLst/>
            </a:prstGeom>
            <a:noFill/>
            <a:ln w="28575" cap="flat" cmpd="sng" algn="ctr">
              <a:solidFill>
                <a:srgbClr val="0CA0C7"/>
              </a:solidFill>
              <a:prstDash val="solid"/>
              <a:tailEnd type="none"/>
            </a:ln>
            <a:effectLst/>
          </p:spPr>
        </p:cxnSp>
        <p:cxnSp>
          <p:nvCxnSpPr>
            <p:cNvPr id="9" name="직선 연결선 8"/>
            <p:cNvCxnSpPr/>
            <p:nvPr/>
          </p:nvCxnSpPr>
          <p:spPr>
            <a:xfrm>
              <a:off x="480595" y="4193721"/>
              <a:ext cx="6107531" cy="0"/>
            </a:xfrm>
            <a:prstGeom prst="line">
              <a:avLst/>
            </a:prstGeom>
            <a:noFill/>
            <a:ln w="28575" cap="flat" cmpd="sng" algn="ctr">
              <a:solidFill>
                <a:srgbClr val="0CA0C7"/>
              </a:solidFill>
              <a:prstDash val="solid"/>
              <a:tailEnd type="none"/>
            </a:ln>
            <a:effectLst/>
          </p:spPr>
        </p:cxnSp>
        <p:sp>
          <p:nvSpPr>
            <p:cNvPr id="10" name="직사각형 9"/>
            <p:cNvSpPr>
              <a:spLocks noChangeArrowheads="1"/>
            </p:cNvSpPr>
            <p:nvPr/>
          </p:nvSpPr>
          <p:spPr bwMode="auto">
            <a:xfrm>
              <a:off x="418925" y="1657811"/>
              <a:ext cx="734374" cy="10539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29326" tIns="64664" rIns="129326" bIns="64664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5pPr>
              <a:lvl6pPr marL="25146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6pPr>
              <a:lvl7pPr marL="29718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7pPr>
              <a:lvl8pPr marL="34290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8pPr>
              <a:lvl9pPr marL="38862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9pPr>
            </a:lstStyle>
            <a:p>
              <a:pPr algn="l" defTabSz="1291174" eaLnBrk="1" latinLnBrk="0" hangingPunct="1">
                <a:spcBef>
                  <a:spcPts val="600"/>
                </a:spcBef>
                <a:buFontTx/>
                <a:buNone/>
                <a:defRPr/>
              </a:pPr>
              <a:r>
                <a:rPr lang="en-US" altLang="ko-KR" sz="6000" b="1" dirty="0">
                  <a:solidFill>
                    <a:srgbClr val="0CA0C7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A</a:t>
              </a:r>
              <a:endParaRPr lang="ko-KR" altLang="en-US" sz="6000" b="1" dirty="0">
                <a:solidFill>
                  <a:srgbClr val="0CA0C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1" name="직사각형 10"/>
            <p:cNvSpPr>
              <a:spLocks noChangeArrowheads="1"/>
            </p:cNvSpPr>
            <p:nvPr/>
          </p:nvSpPr>
          <p:spPr bwMode="auto">
            <a:xfrm>
              <a:off x="1078834" y="1693791"/>
              <a:ext cx="5509292" cy="24235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29326" tIns="64664" rIns="129326" bIns="64664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5pPr>
              <a:lvl6pPr marL="25146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6pPr>
              <a:lvl7pPr marL="29718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7pPr>
              <a:lvl8pPr marL="34290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8pPr>
              <a:lvl9pPr marL="38862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9pPr>
            </a:lstStyle>
            <a:p>
              <a:pPr algn="l" defTabSz="1291174" eaLnBrk="1" latinLnBrk="0" hangingPunct="1">
                <a:spcBef>
                  <a:spcPts val="600"/>
                </a:spcBef>
                <a:buFontTx/>
                <a:buNone/>
                <a:defRPr/>
              </a:pPr>
              <a:r>
                <a:rPr lang="en-US" altLang="ko-KR" sz="17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[ </a:t>
              </a:r>
              <a:r>
                <a:rPr lang="ko-KR" altLang="en-US" sz="17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오늘 학습한 내용의 실습 사항 </a:t>
              </a:r>
              <a:r>
                <a:rPr lang="en-US" altLang="ko-KR" sz="17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]</a:t>
              </a:r>
            </a:p>
            <a:p>
              <a:pPr marL="361950" indent="-266700" algn="l" defTabSz="1291174" eaLnBrk="1" latinLnBrk="0" hangingPunct="1">
                <a:spcBef>
                  <a:spcPts val="600"/>
                </a:spcBef>
                <a:buClr>
                  <a:srgbClr val="0CA0C7"/>
                </a:buClr>
                <a:buFont typeface="+mj-ea"/>
                <a:buAutoNum type="circleNumDbPlain"/>
                <a:defRPr/>
              </a:pPr>
              <a:r>
                <a:rPr lang="ko-KR" altLang="en-US" sz="1700" b="1" dirty="0" err="1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반복문</a:t>
              </a:r>
              <a:r>
                <a:rPr lang="ko-KR" altLang="en-US" sz="17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en-US" altLang="ko-KR" sz="17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- while </a:t>
              </a:r>
              <a:r>
                <a:rPr lang="ko-KR" altLang="en-US" sz="1700" b="1" dirty="0" err="1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반복문</a:t>
              </a:r>
              <a:endParaRPr lang="ko-KR" altLang="en-US" sz="17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361950" indent="-266700" algn="l" defTabSz="1291174" eaLnBrk="1" latinLnBrk="0" hangingPunct="1">
                <a:spcBef>
                  <a:spcPts val="600"/>
                </a:spcBef>
                <a:buClr>
                  <a:srgbClr val="0CA0C7"/>
                </a:buClr>
                <a:buFont typeface="+mj-ea"/>
                <a:buAutoNum type="circleNumDbPlain"/>
                <a:defRPr/>
              </a:pPr>
              <a:r>
                <a:rPr lang="ko-KR" altLang="en-US" sz="1700" b="1" dirty="0" err="1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반복문</a:t>
              </a:r>
              <a:r>
                <a:rPr lang="ko-KR" altLang="en-US" sz="17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en-US" altLang="ko-KR" sz="17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- for </a:t>
              </a:r>
              <a:r>
                <a:rPr lang="ko-KR" altLang="en-US" sz="1700" b="1" dirty="0" err="1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반복문</a:t>
              </a:r>
              <a:endParaRPr lang="ko-KR" altLang="en-US" sz="17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361950" indent="-266700" algn="l" defTabSz="1291174" eaLnBrk="1" latinLnBrk="0" hangingPunct="1">
                <a:spcBef>
                  <a:spcPts val="600"/>
                </a:spcBef>
                <a:buClr>
                  <a:srgbClr val="0CA0C7"/>
                </a:buClr>
                <a:buFont typeface="+mj-ea"/>
                <a:buAutoNum type="circleNumDbPlain"/>
                <a:defRPr/>
              </a:pPr>
              <a:r>
                <a:rPr lang="ko-KR" altLang="en-US" sz="1700" b="1" dirty="0" err="1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제어문</a:t>
              </a:r>
              <a:r>
                <a:rPr lang="ko-KR" altLang="en-US" sz="17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en-US" altLang="ko-KR" sz="17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- </a:t>
              </a:r>
              <a:r>
                <a:rPr lang="ko-KR" altLang="en-US" sz="1700" b="1" dirty="0" err="1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제어문</a:t>
              </a:r>
              <a:r>
                <a:rPr lang="ko-KR" altLang="en-US" sz="17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예제</a:t>
              </a:r>
            </a:p>
            <a:p>
              <a:pPr marL="361950" indent="-266700" algn="l" defTabSz="1291174" eaLnBrk="1" latinLnBrk="0" hangingPunct="1">
                <a:spcBef>
                  <a:spcPts val="600"/>
                </a:spcBef>
                <a:buClr>
                  <a:srgbClr val="0CA0C7"/>
                </a:buClr>
                <a:buFont typeface="+mj-ea"/>
                <a:buAutoNum type="circleNumDbPlain"/>
                <a:defRPr/>
              </a:pPr>
              <a:r>
                <a:rPr lang="ko-KR" altLang="en-US" sz="17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다중반복구조 </a:t>
              </a:r>
              <a:r>
                <a:rPr lang="en-US" altLang="ko-KR" sz="17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- </a:t>
              </a:r>
              <a:r>
                <a:rPr lang="ko-KR" altLang="en-US" sz="17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다중반복구조 예제</a:t>
              </a:r>
            </a:p>
            <a:p>
              <a:pPr marL="361950" indent="-266700" algn="l" defTabSz="1291174" eaLnBrk="1" latinLnBrk="0" hangingPunct="1">
                <a:spcBef>
                  <a:spcPts val="600"/>
                </a:spcBef>
                <a:buClr>
                  <a:srgbClr val="0CA0C7"/>
                </a:buClr>
                <a:buFont typeface="+mj-ea"/>
                <a:buAutoNum type="circleNumDbPlain"/>
                <a:defRPr/>
              </a:pPr>
              <a:r>
                <a:rPr lang="ko-KR" altLang="en-US" sz="17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다중반복구조 </a:t>
              </a:r>
              <a:r>
                <a:rPr lang="en-US" altLang="ko-KR" sz="17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- </a:t>
              </a:r>
              <a:r>
                <a:rPr lang="ko-KR" altLang="en-US" sz="17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심화실습</a:t>
              </a:r>
              <a:r>
                <a:rPr lang="en-US" altLang="ko-KR" sz="17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</a:t>
              </a:r>
            </a:p>
            <a:p>
              <a:pPr marL="361950" indent="-266700" algn="l" defTabSz="1291174" eaLnBrk="1" latinLnBrk="0" hangingPunct="1">
                <a:spcBef>
                  <a:spcPts val="600"/>
                </a:spcBef>
                <a:buClr>
                  <a:srgbClr val="0CA0C7"/>
                </a:buClr>
                <a:buFont typeface="+mj-ea"/>
                <a:buAutoNum type="circleNumDbPlain"/>
                <a:defRPr/>
              </a:pPr>
              <a:r>
                <a:rPr lang="ko-KR" altLang="en-US" sz="17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다중반복구조 </a:t>
              </a:r>
              <a:r>
                <a:rPr lang="en-US" altLang="ko-KR" sz="17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- </a:t>
              </a:r>
              <a:r>
                <a:rPr lang="ko-KR" altLang="en-US" sz="17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심화실습</a:t>
              </a:r>
              <a:r>
                <a:rPr lang="en-US" altLang="ko-KR" sz="17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2, 3</a:t>
              </a:r>
            </a:p>
          </p:txBody>
        </p:sp>
      </p:grpSp>
      <p:sp>
        <p:nvSpPr>
          <p:cNvPr id="13" name="직사각형 16"/>
          <p:cNvSpPr>
            <a:spLocks noChangeArrowheads="1"/>
          </p:cNvSpPr>
          <p:nvPr/>
        </p:nvSpPr>
        <p:spPr bwMode="auto">
          <a:xfrm>
            <a:off x="589720" y="1061"/>
            <a:ext cx="8158993" cy="51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algn="l" defTabSz="1291174" eaLnBrk="1" fontAlgn="auto" hangingPunct="1">
              <a:spcBef>
                <a:spcPct val="0"/>
              </a:spcBef>
              <a:spcAft>
                <a:spcPts val="0"/>
              </a:spcAft>
              <a:buFontTx/>
              <a:buNone/>
              <a:defRPr/>
            </a:pPr>
            <a:r>
              <a:rPr kumimoji="0" lang="ko-KR" altLang="en-US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학습활동에 대한 교수님 의견</a:t>
            </a:r>
          </a:p>
        </p:txBody>
      </p:sp>
      <p:sp>
        <p:nvSpPr>
          <p:cNvPr id="14" name="직사각형 13"/>
          <p:cNvSpPr>
            <a:spLocks noChangeArrowheads="1"/>
          </p:cNvSpPr>
          <p:nvPr/>
        </p:nvSpPr>
        <p:spPr bwMode="auto">
          <a:xfrm>
            <a:off x="-9414" y="-6890"/>
            <a:ext cx="604221" cy="530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algn="ctr" defTabSz="1291174" eaLnBrk="1" fontAlgn="auto" hangingPunct="1">
              <a:spcBef>
                <a:spcPct val="0"/>
              </a:spcBef>
              <a:spcAft>
                <a:spcPts val="0"/>
              </a:spcAft>
              <a:buFontTx/>
              <a:buNone/>
              <a:defRPr/>
            </a:pPr>
            <a:r>
              <a:rPr kumimoji="0" lang="en-US" altLang="ko-KR" sz="2600" b="1" dirty="0">
                <a:solidFill>
                  <a:prstClr val="white"/>
                </a:solidFill>
                <a:latin typeface="나눔바른고딕"/>
                <a:ea typeface="나눔바른고딕"/>
              </a:rPr>
              <a:t>※</a:t>
            </a:r>
            <a:endParaRPr kumimoji="0" lang="ko-KR" altLang="en-US" sz="2600" b="1" dirty="0">
              <a:solidFill>
                <a:prstClr val="white"/>
              </a:solidFill>
              <a:latin typeface="나눔바른고딕"/>
              <a:ea typeface="나눔바른고딕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2153EA45-0A62-43A9-ACA3-B93C13DC9C83}"/>
              </a:ext>
            </a:extLst>
          </p:cNvPr>
          <p:cNvGrpSpPr/>
          <p:nvPr/>
        </p:nvGrpSpPr>
        <p:grpSpPr>
          <a:xfrm>
            <a:off x="403488" y="631646"/>
            <a:ext cx="6302112" cy="823088"/>
            <a:chOff x="403488" y="643436"/>
            <a:chExt cx="6302112" cy="823088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5A7A38EB-BB83-4736-ABFA-00C2C284C9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4882" y="744837"/>
              <a:ext cx="5680718" cy="6230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29326" tIns="64664" rIns="129326" bIns="64664" anchor="ctr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5pPr>
              <a:lvl6pPr marL="25146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6pPr>
              <a:lvl7pPr marL="29718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7pPr>
              <a:lvl8pPr marL="34290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8pPr>
              <a:lvl9pPr marL="38862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9pPr>
            </a:lstStyle>
            <a:p>
              <a:pPr algn="l" defTabSz="1291174" eaLnBrk="1" latinLnBrk="0" hangingPunct="1">
                <a:spcBef>
                  <a:spcPts val="600"/>
                </a:spcBef>
                <a:buFontTx/>
                <a:buNone/>
                <a:defRPr/>
              </a:pPr>
              <a:r>
                <a:rPr lang="ko-KR" altLang="en-US" sz="1600" b="1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오늘 배운 내용을 스스로 실습하여 자유게시판에 올려 주셔요</a:t>
              </a:r>
              <a:r>
                <a:rPr lang="en-US" altLang="ko-KR" sz="1600" b="1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. </a:t>
              </a:r>
              <a:br>
                <a:rPr lang="en-US" altLang="ko-KR" sz="1600" b="1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</a:br>
              <a:r>
                <a:rPr lang="ko-KR" altLang="en-US" sz="1600" b="1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이렇게 정리하면 실력이 쑥쑥 자란답니다</a:t>
              </a:r>
              <a:r>
                <a:rPr lang="en-US" altLang="ko-KR" sz="1600" b="1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.</a:t>
              </a: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3A68E369-2030-4FF5-A26D-3A45A1604A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3488" y="643436"/>
              <a:ext cx="675242" cy="82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29326" tIns="64664" rIns="129326" bIns="64664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5pPr>
              <a:lvl6pPr marL="25146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6pPr>
              <a:lvl7pPr marL="29718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7pPr>
              <a:lvl8pPr marL="34290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8pPr>
              <a:lvl9pPr marL="38862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9pPr>
            </a:lstStyle>
            <a:p>
              <a:pPr algn="l" defTabSz="1291174" eaLnBrk="1" latinLnBrk="0" hangingPunct="1">
                <a:spcBef>
                  <a:spcPts val="600"/>
                </a:spcBef>
                <a:buFontTx/>
                <a:buNone/>
                <a:defRPr/>
              </a:pPr>
              <a:r>
                <a:rPr lang="en-US" altLang="ko-KR" sz="4500" b="1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Q</a:t>
              </a:r>
              <a:endParaRPr lang="ko-KR" altLang="en-US" sz="4500" b="1" dirty="0">
                <a:solidFill>
                  <a:prstClr val="black">
                    <a:lumMod val="50000"/>
                    <a:lumOff val="50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4396581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>
            <a:endCxn id="10" idx="3"/>
          </p:cNvCxnSpPr>
          <p:nvPr/>
        </p:nvCxnSpPr>
        <p:spPr>
          <a:xfrm flipV="1">
            <a:off x="1559917" y="487235"/>
            <a:ext cx="5028307" cy="0"/>
          </a:xfrm>
          <a:prstGeom prst="line">
            <a:avLst/>
          </a:prstGeom>
          <a:noFill/>
          <a:ln w="19050" cap="flat" cmpd="sng" algn="ctr">
            <a:solidFill>
              <a:srgbClr val="005A7E"/>
            </a:solidFill>
            <a:prstDash val="solid"/>
            <a:miter lim="800000"/>
          </a:ln>
          <a:effectLst/>
        </p:spPr>
      </p:cxnSp>
      <p:sp>
        <p:nvSpPr>
          <p:cNvPr id="8" name="직사각형 7"/>
          <p:cNvSpPr/>
          <p:nvPr/>
        </p:nvSpPr>
        <p:spPr>
          <a:xfrm>
            <a:off x="5175720" y="361235"/>
            <a:ext cx="468000" cy="25200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Q3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647972" y="361235"/>
            <a:ext cx="468000" cy="252000"/>
          </a:xfrm>
          <a:prstGeom prst="rect">
            <a:avLst/>
          </a:prstGeom>
          <a:solidFill>
            <a:sysClr val="window" lastClr="FFFFFF">
              <a:lumMod val="65000"/>
            </a:sys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Q4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120224" y="361235"/>
            <a:ext cx="468000" cy="252000"/>
          </a:xfrm>
          <a:prstGeom prst="rect">
            <a:avLst/>
          </a:prstGeom>
          <a:solidFill>
            <a:sysClr val="window" lastClr="FFFFFF">
              <a:lumMod val="65000"/>
            </a:sys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Q5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2541527" y="1610279"/>
            <a:ext cx="4046697" cy="288001"/>
            <a:chOff x="2541527" y="1912702"/>
            <a:chExt cx="4046697" cy="288001"/>
          </a:xfrm>
        </p:grpSpPr>
        <p:sp>
          <p:nvSpPr>
            <p:cNvPr id="12" name="직사각형 11"/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1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13" name="내용 개체 틀 26"/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a=“5”</a:t>
              </a:r>
              <a:r>
                <a:rPr kumimoji="0" lang="ko-KR" altLang="en-US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가 들어 있는 경우</a:t>
              </a: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2541527" y="1993066"/>
            <a:ext cx="4046697" cy="288001"/>
            <a:chOff x="2541527" y="1912702"/>
            <a:chExt cx="4046697" cy="288001"/>
          </a:xfrm>
        </p:grpSpPr>
        <p:sp>
          <p:nvSpPr>
            <p:cNvPr id="15" name="직사각형 14"/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2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16" name="내용 개체 틀 26"/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en-US" altLang="ko-KR" sz="1500" b="1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i</a:t>
              </a: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=5</a:t>
              </a:r>
              <a:r>
                <a:rPr kumimoji="0" lang="ko-KR" altLang="en-US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가 들어 있는 경우</a:t>
              </a:r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2541527" y="2375853"/>
            <a:ext cx="4046697" cy="288001"/>
            <a:chOff x="2541527" y="1912702"/>
            <a:chExt cx="4046697" cy="288001"/>
          </a:xfrm>
        </p:grpSpPr>
        <p:sp>
          <p:nvSpPr>
            <p:cNvPr id="18" name="직사각형 17"/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3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19" name="내용 개체 틀 26"/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en-US" altLang="ko-KR" sz="1500" b="1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i</a:t>
              </a: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=4</a:t>
              </a:r>
              <a:r>
                <a:rPr kumimoji="0" lang="ko-KR" altLang="en-US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가 들어 있는 경우</a:t>
              </a: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2541527" y="2758640"/>
            <a:ext cx="4046697" cy="288001"/>
            <a:chOff x="2541527" y="1912702"/>
            <a:chExt cx="4046697" cy="288001"/>
          </a:xfrm>
        </p:grpSpPr>
        <p:sp>
          <p:nvSpPr>
            <p:cNvPr id="21" name="직사각형 20"/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kern="0" dirty="0">
                  <a:solidFill>
                    <a:prstClr val="white"/>
                  </a:solidFill>
                  <a:latin typeface="+mn-ea"/>
                  <a:ea typeface="+mn-ea"/>
                </a:rPr>
                <a:t>4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22" name="내용 개체 틀 26"/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a=“4”</a:t>
              </a:r>
              <a:r>
                <a:rPr kumimoji="0" lang="ko-KR" altLang="en-US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가 들어 있는 경우</a:t>
              </a: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DE5EF76-31E1-4D11-9609-15438BEA7116}"/>
              </a:ext>
            </a:extLst>
          </p:cNvPr>
          <p:cNvSpPr/>
          <p:nvPr/>
        </p:nvSpPr>
        <p:spPr>
          <a:xfrm>
            <a:off x="4699628" y="361235"/>
            <a:ext cx="468000" cy="25200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Q2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C56565-7300-40DC-B26C-54E372BB07B1}"/>
              </a:ext>
            </a:extLst>
          </p:cNvPr>
          <p:cNvSpPr/>
          <p:nvPr/>
        </p:nvSpPr>
        <p:spPr>
          <a:xfrm>
            <a:off x="4210373" y="361235"/>
            <a:ext cx="468000" cy="252000"/>
          </a:xfrm>
          <a:prstGeom prst="rect">
            <a:avLst/>
          </a:prstGeom>
          <a:solidFill>
            <a:srgbClr val="005A7E"/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Q1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AD457DE-FE23-4127-8925-D2CC7785DC55}"/>
              </a:ext>
            </a:extLst>
          </p:cNvPr>
          <p:cNvSpPr/>
          <p:nvPr/>
        </p:nvSpPr>
        <p:spPr>
          <a:xfrm>
            <a:off x="4221001" y="361235"/>
            <a:ext cx="468000" cy="252000"/>
          </a:xfrm>
          <a:prstGeom prst="rect">
            <a:avLst/>
          </a:prstGeom>
          <a:solidFill>
            <a:srgbClr val="005A7E"/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Q1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27" name="내용 개체 틀 26">
            <a:extLst>
              <a:ext uri="{FF2B5EF4-FFF2-40B4-BE49-F238E27FC236}">
                <a16:creationId xmlns:a16="http://schemas.microsoft.com/office/drawing/2014/main" id="{15C3DBDC-F93A-47FA-94FC-0E8D4D1F044C}"/>
              </a:ext>
            </a:extLst>
          </p:cNvPr>
          <p:cNvSpPr txBox="1">
            <a:spLocks/>
          </p:cNvSpPr>
          <p:nvPr/>
        </p:nvSpPr>
        <p:spPr bwMode="auto">
          <a:xfrm>
            <a:off x="2451820" y="681387"/>
            <a:ext cx="4136403" cy="702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no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algn="l" defTabSz="685800" eaLnBrk="1" fontAlgn="auto" latinLnBrk="0" hangingPunct="1">
              <a:spcBef>
                <a:spcPts val="600"/>
              </a:spcBef>
              <a:spcAft>
                <a:spcPts val="0"/>
              </a:spcAft>
              <a:buClr>
                <a:srgbClr val="B3400D"/>
              </a:buClr>
            </a:pPr>
            <a:r>
              <a:rPr kumimoji="0"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다음 </a:t>
            </a:r>
            <a:r>
              <a:rPr kumimoji="0"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while </a:t>
            </a:r>
            <a:r>
              <a:rPr kumimoji="0" lang="en-US" altLang="ko-KR" b="1" dirty="0" err="1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i</a:t>
            </a:r>
            <a:r>
              <a:rPr kumimoji="0"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 &lt;5 : print(“a”)</a:t>
            </a:r>
            <a:r>
              <a:rPr kumimoji="0"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문장에서  </a:t>
            </a:r>
            <a:r>
              <a:rPr kumimoji="0"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a</a:t>
            </a:r>
            <a:r>
              <a:rPr kumimoji="0"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라고 인쇄되는 경우는</a:t>
            </a:r>
            <a:r>
              <a:rPr kumimoji="0"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?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968C226B-CA3C-4480-81DA-04E700AABDF5}"/>
              </a:ext>
            </a:extLst>
          </p:cNvPr>
          <p:cNvSpPr/>
          <p:nvPr/>
        </p:nvSpPr>
        <p:spPr bwMode="auto">
          <a:xfrm flipH="1">
            <a:off x="1543733" y="487496"/>
            <a:ext cx="881418" cy="960304"/>
          </a:xfrm>
          <a:prstGeom prst="rect">
            <a:avLst/>
          </a:prstGeom>
          <a:solidFill>
            <a:srgbClr val="005A7E"/>
          </a:solidFill>
          <a:ln w="22225" cap="flat" cmpd="sng" algn="ctr">
            <a:solidFill>
              <a:srgbClr val="005A7E"/>
            </a:solidFill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0" tIns="72000" rIns="18000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180975" marR="0" lvl="0" indent="0" algn="ctr" defTabSz="6858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3400D"/>
              </a:buClr>
              <a:buSzTx/>
              <a:buFontTx/>
              <a:buNone/>
              <a:tabLst>
                <a:tab pos="180975" algn="l"/>
              </a:tabLst>
              <a:defRPr/>
            </a:pPr>
            <a:r>
              <a:rPr kumimoji="0" lang="en-US" altLang="ko-KR" sz="3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Q1</a:t>
            </a:r>
            <a:endParaRPr kumimoji="0" lang="ko-KR" altLang="en-US" sz="30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CE3304C0-D4D9-48A5-B5CE-0CFA01C4164F}"/>
              </a:ext>
            </a:extLst>
          </p:cNvPr>
          <p:cNvCxnSpPr/>
          <p:nvPr/>
        </p:nvCxnSpPr>
        <p:spPr>
          <a:xfrm>
            <a:off x="1559917" y="1456678"/>
            <a:ext cx="5028307" cy="0"/>
          </a:xfrm>
          <a:prstGeom prst="line">
            <a:avLst/>
          </a:prstGeom>
          <a:noFill/>
          <a:ln w="19050" cap="flat" cmpd="sng" algn="ctr">
            <a:solidFill>
              <a:srgbClr val="005A7E"/>
            </a:solidFill>
            <a:prstDash val="solid"/>
            <a:miter lim="800000"/>
          </a:ln>
          <a:effectLst/>
        </p:spPr>
      </p:cxnSp>
    </p:spTree>
    <p:extLst>
      <p:ext uri="{BB962C8B-B14F-4D97-AF65-F5344CB8AC3E}">
        <p14:creationId xmlns:p14="http://schemas.microsoft.com/office/powerpoint/2010/main" val="41657841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/>
        </p:nvSpPr>
        <p:spPr>
          <a:xfrm>
            <a:off x="1447136" y="3617579"/>
            <a:ext cx="7696864" cy="1188116"/>
          </a:xfrm>
          <a:prstGeom prst="rect">
            <a:avLst/>
          </a:prstGeom>
          <a:gradFill flip="none" rotWithShape="1">
            <a:gsLst>
              <a:gs pos="0">
                <a:sysClr val="window" lastClr="FFFFFF">
                  <a:alpha val="0"/>
                </a:sysClr>
              </a:gs>
              <a:gs pos="100000">
                <a:sysClr val="window" lastClr="FFFFFF">
                  <a:lumMod val="85000"/>
                  <a:alpha val="40000"/>
                </a:sysClr>
              </a:gs>
            </a:gsLst>
            <a:lin ang="162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551689" y="3725607"/>
            <a:ext cx="873462" cy="288000"/>
          </a:xfrm>
          <a:prstGeom prst="rect">
            <a:avLst/>
          </a:prstGeom>
          <a:solidFill>
            <a:srgbClr val="C55A1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</a:rPr>
              <a:t>정답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1551687" y="4077696"/>
            <a:ext cx="873464" cy="288000"/>
          </a:xfrm>
          <a:prstGeom prst="rect">
            <a:avLst/>
          </a:prstGeom>
          <a:solidFill>
            <a:sysClr val="window" lastClr="FFFFFF">
              <a:lumMod val="6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</a:rPr>
              <a:t>해설</a:t>
            </a:r>
          </a:p>
        </p:txBody>
      </p:sp>
      <p:sp>
        <p:nvSpPr>
          <p:cNvPr id="26" name="내용 개체 틀 26"/>
          <p:cNvSpPr txBox="1">
            <a:spLocks/>
          </p:cNvSpPr>
          <p:nvPr/>
        </p:nvSpPr>
        <p:spPr bwMode="auto">
          <a:xfrm>
            <a:off x="2484090" y="4078879"/>
            <a:ext cx="4104134" cy="582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algn="l" defTabSz="685800" eaLnBrk="1" fontAlgn="auto" latinLnBrk="0" hangingPunct="1">
              <a:spcBef>
                <a:spcPts val="600"/>
              </a:spcBef>
              <a:spcAft>
                <a:spcPts val="0"/>
              </a:spcAft>
              <a:buClr>
                <a:srgbClr val="B3400D"/>
              </a:buClr>
            </a:pPr>
            <a:r>
              <a:rPr kumimoji="0"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조건 </a:t>
            </a:r>
            <a:r>
              <a:rPr kumimoji="0"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I &lt;5 </a:t>
            </a:r>
            <a:r>
              <a:rPr kumimoji="0"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가 참인 경우 </a:t>
            </a:r>
            <a:r>
              <a:rPr kumimoji="0"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print(“a”)</a:t>
            </a:r>
            <a:r>
              <a:rPr kumimoji="0"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를 실행합니다</a:t>
            </a:r>
            <a:r>
              <a:rPr kumimoji="0"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.</a:t>
            </a:r>
          </a:p>
        </p:txBody>
      </p:sp>
      <p:sp>
        <p:nvSpPr>
          <p:cNvPr id="27" name="내용 개체 틀 26"/>
          <p:cNvSpPr txBox="1">
            <a:spLocks/>
          </p:cNvSpPr>
          <p:nvPr/>
        </p:nvSpPr>
        <p:spPr bwMode="auto">
          <a:xfrm>
            <a:off x="2492041" y="3729694"/>
            <a:ext cx="4065922" cy="3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algn="l" defTabSz="685800" eaLnBrk="1" fontAlgn="auto" latinLnBrk="0" hangingPunct="1">
              <a:spcBef>
                <a:spcPts val="600"/>
              </a:spcBef>
              <a:spcAft>
                <a:spcPts val="0"/>
              </a:spcAft>
              <a:buClr>
                <a:srgbClr val="B3400D"/>
              </a:buClr>
            </a:pPr>
            <a:r>
              <a:rPr kumimoji="0" lang="en-US" altLang="ko-KR" sz="1600" b="1" dirty="0">
                <a:solidFill>
                  <a:srgbClr val="C55A11"/>
                </a:solidFill>
                <a:latin typeface="+mn-ea"/>
                <a:ea typeface="+mn-ea"/>
              </a:rPr>
              <a:t>3</a:t>
            </a:r>
            <a:r>
              <a:rPr kumimoji="0" lang="ko-KR" altLang="en-US" sz="1600" b="1" dirty="0">
                <a:solidFill>
                  <a:srgbClr val="C55A11"/>
                </a:solidFill>
                <a:latin typeface="+mn-ea"/>
                <a:ea typeface="+mn-ea"/>
              </a:rPr>
              <a:t>번</a:t>
            </a:r>
            <a:endParaRPr kumimoji="0" lang="en-US" altLang="ko-KR" sz="1600" b="1" dirty="0">
              <a:solidFill>
                <a:srgbClr val="C55A11"/>
              </a:solidFill>
              <a:latin typeface="+mn-ea"/>
              <a:ea typeface="+mn-ea"/>
            </a:endParaRPr>
          </a:p>
        </p:txBody>
      </p:sp>
      <p:cxnSp>
        <p:nvCxnSpPr>
          <p:cNvPr id="30" name="직선 연결선 29"/>
          <p:cNvCxnSpPr>
            <a:cxnSpLocks/>
          </p:cNvCxnSpPr>
          <p:nvPr/>
        </p:nvCxnSpPr>
        <p:spPr>
          <a:xfrm flipV="1">
            <a:off x="1559917" y="487235"/>
            <a:ext cx="5028307" cy="0"/>
          </a:xfrm>
          <a:prstGeom prst="line">
            <a:avLst/>
          </a:prstGeom>
          <a:noFill/>
          <a:ln w="19050" cap="flat" cmpd="sng" algn="ctr">
            <a:solidFill>
              <a:srgbClr val="005A7E"/>
            </a:solidFill>
            <a:prstDash val="solid"/>
            <a:miter lim="800000"/>
          </a:ln>
          <a:effectLst/>
        </p:spPr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1AF5DB6-3463-4D66-BF94-EBF47C06918C}"/>
              </a:ext>
            </a:extLst>
          </p:cNvPr>
          <p:cNvSpPr/>
          <p:nvPr/>
        </p:nvSpPr>
        <p:spPr>
          <a:xfrm>
            <a:off x="5175720" y="361235"/>
            <a:ext cx="468000" cy="25200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Q3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6E1F9F4-0C99-4058-A3D3-F4C5CAB1C23E}"/>
              </a:ext>
            </a:extLst>
          </p:cNvPr>
          <p:cNvSpPr/>
          <p:nvPr/>
        </p:nvSpPr>
        <p:spPr>
          <a:xfrm>
            <a:off x="5647972" y="361235"/>
            <a:ext cx="468000" cy="252000"/>
          </a:xfrm>
          <a:prstGeom prst="rect">
            <a:avLst/>
          </a:prstGeom>
          <a:solidFill>
            <a:sysClr val="window" lastClr="FFFFFF">
              <a:lumMod val="65000"/>
            </a:sys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Q4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D0A332F-4D55-4B93-9981-779682109317}"/>
              </a:ext>
            </a:extLst>
          </p:cNvPr>
          <p:cNvSpPr/>
          <p:nvPr/>
        </p:nvSpPr>
        <p:spPr>
          <a:xfrm>
            <a:off x="6120224" y="361235"/>
            <a:ext cx="468000" cy="252000"/>
          </a:xfrm>
          <a:prstGeom prst="rect">
            <a:avLst/>
          </a:prstGeom>
          <a:solidFill>
            <a:sysClr val="window" lastClr="FFFFFF">
              <a:lumMod val="65000"/>
            </a:sys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Q5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903F79F1-3CFB-4C6C-A36E-70E0CAF47C8D}"/>
              </a:ext>
            </a:extLst>
          </p:cNvPr>
          <p:cNvSpPr/>
          <p:nvPr/>
        </p:nvSpPr>
        <p:spPr>
          <a:xfrm>
            <a:off x="4699628" y="361235"/>
            <a:ext cx="468000" cy="25200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Q2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D88EF2E-D833-4749-90EA-5C6A0D192D3E}"/>
              </a:ext>
            </a:extLst>
          </p:cNvPr>
          <p:cNvSpPr/>
          <p:nvPr/>
        </p:nvSpPr>
        <p:spPr>
          <a:xfrm>
            <a:off x="4210373" y="361235"/>
            <a:ext cx="468000" cy="252000"/>
          </a:xfrm>
          <a:prstGeom prst="rect">
            <a:avLst/>
          </a:prstGeom>
          <a:solidFill>
            <a:srgbClr val="005A7E"/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Q1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786502F-8379-4391-9F44-944273BBA610}"/>
              </a:ext>
            </a:extLst>
          </p:cNvPr>
          <p:cNvSpPr/>
          <p:nvPr/>
        </p:nvSpPr>
        <p:spPr>
          <a:xfrm>
            <a:off x="4221001" y="361235"/>
            <a:ext cx="468000" cy="252000"/>
          </a:xfrm>
          <a:prstGeom prst="rect">
            <a:avLst/>
          </a:prstGeom>
          <a:solidFill>
            <a:srgbClr val="005A7E"/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Q1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CA55EEAD-319B-4D85-BC45-F84B5FF2A316}"/>
              </a:ext>
            </a:extLst>
          </p:cNvPr>
          <p:cNvGrpSpPr/>
          <p:nvPr/>
        </p:nvGrpSpPr>
        <p:grpSpPr>
          <a:xfrm>
            <a:off x="2541527" y="1610279"/>
            <a:ext cx="4046697" cy="288001"/>
            <a:chOff x="2541527" y="1912702"/>
            <a:chExt cx="4046697" cy="288001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BBD35640-52FF-42AF-B28B-EA4DF98F1B10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1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34" name="내용 개체 틀 26">
              <a:extLst>
                <a:ext uri="{FF2B5EF4-FFF2-40B4-BE49-F238E27FC236}">
                  <a16:creationId xmlns:a16="http://schemas.microsoft.com/office/drawing/2014/main" id="{AFC474C6-8BBF-4B14-9D07-D585206B2E2E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a=“5”</a:t>
              </a:r>
              <a:r>
                <a:rPr kumimoji="0" lang="ko-KR" altLang="en-US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가 들어 있는 경우</a:t>
              </a:r>
            </a:p>
          </p:txBody>
        </p: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CFB5F376-6C3C-4DEE-98D7-B091F3548977}"/>
              </a:ext>
            </a:extLst>
          </p:cNvPr>
          <p:cNvGrpSpPr/>
          <p:nvPr/>
        </p:nvGrpSpPr>
        <p:grpSpPr>
          <a:xfrm>
            <a:off x="2541527" y="1993066"/>
            <a:ext cx="4046697" cy="288001"/>
            <a:chOff x="2541527" y="1912702"/>
            <a:chExt cx="4046697" cy="288001"/>
          </a:xfrm>
        </p:grpSpPr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DF13C619-A636-4612-8730-C25E8F880E9E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2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58" name="내용 개체 틀 26">
              <a:extLst>
                <a:ext uri="{FF2B5EF4-FFF2-40B4-BE49-F238E27FC236}">
                  <a16:creationId xmlns:a16="http://schemas.microsoft.com/office/drawing/2014/main" id="{F691F294-5221-45CB-A7DB-799ACEDD035B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en-US" altLang="ko-KR" sz="1500" b="1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i</a:t>
              </a: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=5</a:t>
              </a:r>
              <a:r>
                <a:rPr kumimoji="0" lang="ko-KR" altLang="en-US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가 들어 있는 경우</a:t>
              </a: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2FFCFD2E-2BFD-4C36-ACC1-C70EE8F4B3E5}"/>
              </a:ext>
            </a:extLst>
          </p:cNvPr>
          <p:cNvGrpSpPr/>
          <p:nvPr/>
        </p:nvGrpSpPr>
        <p:grpSpPr>
          <a:xfrm>
            <a:off x="2541527" y="2375853"/>
            <a:ext cx="4046697" cy="288001"/>
            <a:chOff x="2541527" y="1912702"/>
            <a:chExt cx="4046697" cy="288001"/>
          </a:xfrm>
        </p:grpSpPr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41BB50EC-C3E7-4F20-8B95-983197727B62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rgbClr val="005A7E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3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61" name="내용 개체 틀 26">
              <a:extLst>
                <a:ext uri="{FF2B5EF4-FFF2-40B4-BE49-F238E27FC236}">
                  <a16:creationId xmlns:a16="http://schemas.microsoft.com/office/drawing/2014/main" id="{49FDD514-89F5-4D42-A858-A8858D814353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en-US" altLang="ko-KR" sz="1500" b="1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i</a:t>
              </a: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=4</a:t>
              </a:r>
              <a:r>
                <a:rPr kumimoji="0" lang="ko-KR" altLang="en-US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가 들어 있는 경우</a:t>
              </a:r>
            </a:p>
          </p:txBody>
        </p: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78F5F157-5C0B-4628-B16E-8EFAA5A05285}"/>
              </a:ext>
            </a:extLst>
          </p:cNvPr>
          <p:cNvGrpSpPr/>
          <p:nvPr/>
        </p:nvGrpSpPr>
        <p:grpSpPr>
          <a:xfrm>
            <a:off x="2541527" y="2758640"/>
            <a:ext cx="4046697" cy="288001"/>
            <a:chOff x="2541527" y="1912702"/>
            <a:chExt cx="4046697" cy="288001"/>
          </a:xfrm>
        </p:grpSpPr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DB1BC534-20A4-4500-8BD0-EB0DFC1AE910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kern="0" dirty="0">
                  <a:solidFill>
                    <a:prstClr val="white"/>
                  </a:solidFill>
                  <a:latin typeface="+mn-ea"/>
                  <a:ea typeface="+mn-ea"/>
                </a:rPr>
                <a:t>4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64" name="내용 개체 틀 26">
              <a:extLst>
                <a:ext uri="{FF2B5EF4-FFF2-40B4-BE49-F238E27FC236}">
                  <a16:creationId xmlns:a16="http://schemas.microsoft.com/office/drawing/2014/main" id="{BDE4675D-321B-4F0F-889D-C77E9E49DED6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a=“4”</a:t>
              </a:r>
              <a:r>
                <a:rPr kumimoji="0" lang="ko-KR" altLang="en-US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가 들어 있는 경우</a:t>
              </a:r>
            </a:p>
          </p:txBody>
        </p:sp>
      </p:grpSp>
      <p:sp>
        <p:nvSpPr>
          <p:cNvPr id="65" name="내용 개체 틀 26">
            <a:extLst>
              <a:ext uri="{FF2B5EF4-FFF2-40B4-BE49-F238E27FC236}">
                <a16:creationId xmlns:a16="http://schemas.microsoft.com/office/drawing/2014/main" id="{108C2ECA-6920-4B35-82F1-84625041893B}"/>
              </a:ext>
            </a:extLst>
          </p:cNvPr>
          <p:cNvSpPr txBox="1">
            <a:spLocks/>
          </p:cNvSpPr>
          <p:nvPr/>
        </p:nvSpPr>
        <p:spPr bwMode="auto">
          <a:xfrm>
            <a:off x="2451820" y="681387"/>
            <a:ext cx="4136403" cy="702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no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algn="l" defTabSz="685800" eaLnBrk="1" fontAlgn="auto" latinLnBrk="0" hangingPunct="1">
              <a:spcBef>
                <a:spcPts val="600"/>
              </a:spcBef>
              <a:spcAft>
                <a:spcPts val="0"/>
              </a:spcAft>
              <a:buClr>
                <a:srgbClr val="B3400D"/>
              </a:buClr>
            </a:pPr>
            <a:r>
              <a:rPr kumimoji="0"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다음 </a:t>
            </a:r>
            <a:r>
              <a:rPr kumimoji="0"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while </a:t>
            </a:r>
            <a:r>
              <a:rPr kumimoji="0" lang="en-US" altLang="ko-KR" b="1" dirty="0" err="1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i</a:t>
            </a:r>
            <a:r>
              <a:rPr kumimoji="0"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 &lt;5 : print(“a”)</a:t>
            </a:r>
            <a:r>
              <a:rPr kumimoji="0"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문장에서  </a:t>
            </a:r>
            <a:r>
              <a:rPr kumimoji="0"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a</a:t>
            </a:r>
            <a:r>
              <a:rPr kumimoji="0"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라고 인쇄되는 경우는</a:t>
            </a:r>
            <a:r>
              <a:rPr kumimoji="0"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?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078FF8E0-8494-4C59-AD8C-BC4E3DC770CB}"/>
              </a:ext>
            </a:extLst>
          </p:cNvPr>
          <p:cNvSpPr/>
          <p:nvPr/>
        </p:nvSpPr>
        <p:spPr bwMode="auto">
          <a:xfrm flipH="1">
            <a:off x="1543733" y="487496"/>
            <a:ext cx="881418" cy="960304"/>
          </a:xfrm>
          <a:prstGeom prst="rect">
            <a:avLst/>
          </a:prstGeom>
          <a:solidFill>
            <a:srgbClr val="005A7E"/>
          </a:solidFill>
          <a:ln w="22225" cap="flat" cmpd="sng" algn="ctr">
            <a:solidFill>
              <a:srgbClr val="005A7E"/>
            </a:solidFill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0" tIns="72000" rIns="18000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180975" marR="0" lvl="0" indent="0" algn="ctr" defTabSz="6858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3400D"/>
              </a:buClr>
              <a:buSzTx/>
              <a:buFontTx/>
              <a:buNone/>
              <a:tabLst>
                <a:tab pos="180975" algn="l"/>
              </a:tabLst>
              <a:defRPr/>
            </a:pPr>
            <a:r>
              <a:rPr kumimoji="0" lang="en-US" altLang="ko-KR" sz="3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Q1</a:t>
            </a:r>
            <a:endParaRPr kumimoji="0" lang="ko-KR" altLang="en-US" sz="30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AF71FF04-938B-4980-90E6-E8A58E327867}"/>
              </a:ext>
            </a:extLst>
          </p:cNvPr>
          <p:cNvCxnSpPr/>
          <p:nvPr/>
        </p:nvCxnSpPr>
        <p:spPr>
          <a:xfrm>
            <a:off x="1559917" y="1456678"/>
            <a:ext cx="5028307" cy="0"/>
          </a:xfrm>
          <a:prstGeom prst="line">
            <a:avLst/>
          </a:prstGeom>
          <a:noFill/>
          <a:ln w="19050" cap="flat" cmpd="sng" algn="ctr">
            <a:solidFill>
              <a:srgbClr val="005A7E"/>
            </a:solidFill>
            <a:prstDash val="solid"/>
            <a:miter lim="800000"/>
          </a:ln>
          <a:effectLst/>
        </p:spPr>
      </p:cxnSp>
      <p:pic>
        <p:nvPicPr>
          <p:cNvPr id="68" name="그림 67">
            <a:extLst>
              <a:ext uri="{FF2B5EF4-FFF2-40B4-BE49-F238E27FC236}">
                <a16:creationId xmlns:a16="http://schemas.microsoft.com/office/drawing/2014/main" id="{0A05AC3F-CC06-41FD-AFE8-ABF30D03B2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1527" y="2320422"/>
            <a:ext cx="290087" cy="285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10469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/>
          <p:cNvCxnSpPr>
            <a:cxnSpLocks/>
          </p:cNvCxnSpPr>
          <p:nvPr/>
        </p:nvCxnSpPr>
        <p:spPr>
          <a:xfrm flipV="1">
            <a:off x="1559917" y="487235"/>
            <a:ext cx="5028307" cy="0"/>
          </a:xfrm>
          <a:prstGeom prst="line">
            <a:avLst/>
          </a:prstGeom>
          <a:noFill/>
          <a:ln w="19050" cap="flat" cmpd="sng" algn="ctr">
            <a:solidFill>
              <a:srgbClr val="005A7E"/>
            </a:solidFill>
            <a:prstDash val="solid"/>
            <a:miter lim="800000"/>
          </a:ln>
          <a:effectLst/>
        </p:spPr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4F0EF02-3C38-43E5-A8CB-726854AE0D46}"/>
              </a:ext>
            </a:extLst>
          </p:cNvPr>
          <p:cNvSpPr/>
          <p:nvPr/>
        </p:nvSpPr>
        <p:spPr>
          <a:xfrm>
            <a:off x="5175720" y="361235"/>
            <a:ext cx="468000" cy="25200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Q3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2A532E5-F6AA-487D-B507-859ED18779E9}"/>
              </a:ext>
            </a:extLst>
          </p:cNvPr>
          <p:cNvSpPr/>
          <p:nvPr/>
        </p:nvSpPr>
        <p:spPr>
          <a:xfrm>
            <a:off x="5647972" y="361235"/>
            <a:ext cx="468000" cy="252000"/>
          </a:xfrm>
          <a:prstGeom prst="rect">
            <a:avLst/>
          </a:prstGeom>
          <a:solidFill>
            <a:sysClr val="window" lastClr="FFFFFF">
              <a:lumMod val="65000"/>
            </a:sys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Q4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763016D-40C1-4D61-8477-976FA9E79B7A}"/>
              </a:ext>
            </a:extLst>
          </p:cNvPr>
          <p:cNvSpPr/>
          <p:nvPr/>
        </p:nvSpPr>
        <p:spPr>
          <a:xfrm>
            <a:off x="6120224" y="361235"/>
            <a:ext cx="468000" cy="252000"/>
          </a:xfrm>
          <a:prstGeom prst="rect">
            <a:avLst/>
          </a:prstGeom>
          <a:solidFill>
            <a:sysClr val="window" lastClr="FFFFFF">
              <a:lumMod val="65000"/>
            </a:sys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Q5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F2607BC-1404-406D-BA21-12467778C6A3}"/>
              </a:ext>
            </a:extLst>
          </p:cNvPr>
          <p:cNvSpPr/>
          <p:nvPr/>
        </p:nvSpPr>
        <p:spPr>
          <a:xfrm>
            <a:off x="4699628" y="361235"/>
            <a:ext cx="468000" cy="252000"/>
          </a:xfrm>
          <a:prstGeom prst="rect">
            <a:avLst/>
          </a:prstGeom>
          <a:solidFill>
            <a:srgbClr val="005A7E"/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Q2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B4EE430-6F86-4198-AE7A-29E8D98654D4}"/>
              </a:ext>
            </a:extLst>
          </p:cNvPr>
          <p:cNvSpPr/>
          <p:nvPr/>
        </p:nvSpPr>
        <p:spPr>
          <a:xfrm>
            <a:off x="4210373" y="361235"/>
            <a:ext cx="468000" cy="252000"/>
          </a:xfrm>
          <a:prstGeom prst="rect">
            <a:avLst/>
          </a:prstGeom>
          <a:solidFill>
            <a:srgbClr val="005A7E"/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Q1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66635BD-390D-49BC-AA59-C820824524F7}"/>
              </a:ext>
            </a:extLst>
          </p:cNvPr>
          <p:cNvSpPr/>
          <p:nvPr/>
        </p:nvSpPr>
        <p:spPr>
          <a:xfrm>
            <a:off x="4221001" y="361235"/>
            <a:ext cx="468000" cy="25200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Q1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03636546-372B-4C63-B80A-77DC81F16D71}"/>
              </a:ext>
            </a:extLst>
          </p:cNvPr>
          <p:cNvGrpSpPr/>
          <p:nvPr/>
        </p:nvGrpSpPr>
        <p:grpSpPr>
          <a:xfrm>
            <a:off x="2541527" y="1806635"/>
            <a:ext cx="4046697" cy="288001"/>
            <a:chOff x="2541527" y="1912702"/>
            <a:chExt cx="4046697" cy="288001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B9DB895C-806D-4B44-A415-EEC1ABB420F0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1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32" name="내용 개체 틀 26">
              <a:extLst>
                <a:ext uri="{FF2B5EF4-FFF2-40B4-BE49-F238E27FC236}">
                  <a16:creationId xmlns:a16="http://schemas.microsoft.com/office/drawing/2014/main" id="{7CD9E068-14EC-4F6B-9527-06098DCB27C5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0</a:t>
              </a:r>
              <a:endParaRPr kumimoji="0" lang="ko-KR" altLang="en-US" sz="15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3EB5809F-8DE8-4FFA-80CB-C2616A6D33F8}"/>
              </a:ext>
            </a:extLst>
          </p:cNvPr>
          <p:cNvGrpSpPr/>
          <p:nvPr/>
        </p:nvGrpSpPr>
        <p:grpSpPr>
          <a:xfrm>
            <a:off x="2541527" y="2189422"/>
            <a:ext cx="4046697" cy="288001"/>
            <a:chOff x="2541527" y="1912702"/>
            <a:chExt cx="4046697" cy="288001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D31905B2-22BB-4B03-8FEA-F0B49AB3FB30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2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35" name="내용 개체 틀 26">
              <a:extLst>
                <a:ext uri="{FF2B5EF4-FFF2-40B4-BE49-F238E27FC236}">
                  <a16:creationId xmlns:a16="http://schemas.microsoft.com/office/drawing/2014/main" id="{8451CBE8-55D6-4817-BBB6-F5159ACEBC86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1</a:t>
              </a:r>
              <a:endParaRPr kumimoji="0" lang="ko-KR" altLang="en-US" sz="15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endParaRP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D9642FD9-CACF-4DB1-8F32-FCA556854D17}"/>
              </a:ext>
            </a:extLst>
          </p:cNvPr>
          <p:cNvGrpSpPr/>
          <p:nvPr/>
        </p:nvGrpSpPr>
        <p:grpSpPr>
          <a:xfrm>
            <a:off x="2541527" y="2567240"/>
            <a:ext cx="4046697" cy="292969"/>
            <a:chOff x="2541527" y="1907733"/>
            <a:chExt cx="4046697" cy="292969"/>
          </a:xfrm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3F2367F6-AD37-4000-9E53-354B91B013AF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3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38" name="내용 개체 틀 26">
              <a:extLst>
                <a:ext uri="{FF2B5EF4-FFF2-40B4-BE49-F238E27FC236}">
                  <a16:creationId xmlns:a16="http://schemas.microsoft.com/office/drawing/2014/main" id="{A7F69415-B08F-4D22-BDF5-E3B0D42027CD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190773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10</a:t>
              </a:r>
              <a:endParaRPr kumimoji="0" lang="ko-KR" altLang="en-US" sz="15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endParaRP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995F7F84-CF9C-4AFE-A77B-2EAF006BCF98}"/>
              </a:ext>
            </a:extLst>
          </p:cNvPr>
          <p:cNvGrpSpPr/>
          <p:nvPr/>
        </p:nvGrpSpPr>
        <p:grpSpPr>
          <a:xfrm>
            <a:off x="2541527" y="2945057"/>
            <a:ext cx="4046697" cy="288001"/>
            <a:chOff x="2541527" y="1912702"/>
            <a:chExt cx="4046697" cy="288001"/>
          </a:xfrm>
        </p:grpSpPr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8385EC16-D961-49FE-A497-6E2A85E8324F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kern="0" dirty="0">
                  <a:solidFill>
                    <a:prstClr val="white"/>
                  </a:solidFill>
                  <a:latin typeface="+mn-ea"/>
                  <a:ea typeface="+mn-ea"/>
                </a:rPr>
                <a:t>4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41" name="내용 개체 틀 26">
              <a:extLst>
                <a:ext uri="{FF2B5EF4-FFF2-40B4-BE49-F238E27FC236}">
                  <a16:creationId xmlns:a16="http://schemas.microsoft.com/office/drawing/2014/main" id="{AF17BC4E-55D8-4216-AC7E-541EE62114E1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11</a:t>
              </a:r>
              <a:endParaRPr kumimoji="0" lang="ko-KR" altLang="en-US" sz="15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endParaRPr>
            </a:p>
          </p:txBody>
        </p:sp>
      </p:grpSp>
      <p:sp>
        <p:nvSpPr>
          <p:cNvPr id="28" name="내용 개체 틀 26">
            <a:extLst>
              <a:ext uri="{FF2B5EF4-FFF2-40B4-BE49-F238E27FC236}">
                <a16:creationId xmlns:a16="http://schemas.microsoft.com/office/drawing/2014/main" id="{4186093A-678E-46FA-974B-EB8EBACB02D9}"/>
              </a:ext>
            </a:extLst>
          </p:cNvPr>
          <p:cNvSpPr txBox="1">
            <a:spLocks/>
          </p:cNvSpPr>
          <p:nvPr/>
        </p:nvSpPr>
        <p:spPr bwMode="auto">
          <a:xfrm>
            <a:off x="2451820" y="795910"/>
            <a:ext cx="4136403" cy="702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no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algn="l" defTabSz="685800" eaLnBrk="1" fontAlgn="auto" latinLnBrk="0" hangingPunct="1">
              <a:spcBef>
                <a:spcPts val="600"/>
              </a:spcBef>
              <a:spcAft>
                <a:spcPts val="0"/>
              </a:spcAft>
              <a:buClr>
                <a:srgbClr val="B3400D"/>
              </a:buClr>
            </a:pPr>
            <a:r>
              <a:rPr kumimoji="0"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다음 </a:t>
            </a:r>
            <a:r>
              <a:rPr kumimoji="0"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for </a:t>
            </a:r>
            <a:r>
              <a:rPr kumimoji="0" lang="en-US" altLang="ko-KR" b="1" dirty="0" err="1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i</a:t>
            </a:r>
            <a:r>
              <a:rPr kumimoji="0"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 in range(1,10):</a:t>
            </a:r>
            <a:r>
              <a:rPr kumimoji="0"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의 표현에서 </a:t>
            </a:r>
            <a:r>
              <a:rPr kumimoji="0"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for</a:t>
            </a:r>
            <a:r>
              <a:rPr kumimoji="0"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문 블록 안에서 </a:t>
            </a:r>
            <a:r>
              <a:rPr kumimoji="0" lang="en-US" altLang="ko-KR" b="1" dirty="0" err="1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i</a:t>
            </a:r>
            <a:r>
              <a:rPr kumimoji="0"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값으로 가질 수 있는 것은 </a:t>
            </a:r>
            <a:r>
              <a:rPr kumimoji="0"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?</a:t>
            </a: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9CCE8E5F-1A23-4F1D-A067-4076F5E782D1}"/>
              </a:ext>
            </a:extLst>
          </p:cNvPr>
          <p:cNvGrpSpPr/>
          <p:nvPr/>
        </p:nvGrpSpPr>
        <p:grpSpPr>
          <a:xfrm>
            <a:off x="1543733" y="487235"/>
            <a:ext cx="5044491" cy="1196339"/>
            <a:chOff x="1543733" y="186795"/>
            <a:chExt cx="5044491" cy="1569698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F138138A-256A-4255-A84E-3BC90DB4B2A4}"/>
                </a:ext>
              </a:extLst>
            </p:cNvPr>
            <p:cNvSpPr/>
            <p:nvPr/>
          </p:nvSpPr>
          <p:spPr bwMode="auto">
            <a:xfrm flipH="1">
              <a:off x="1543733" y="186795"/>
              <a:ext cx="881418" cy="1560701"/>
            </a:xfrm>
            <a:prstGeom prst="rect">
              <a:avLst/>
            </a:prstGeom>
            <a:solidFill>
              <a:srgbClr val="005A7E"/>
            </a:solidFill>
            <a:ln w="22225" cap="flat" cmpd="sng" algn="ctr">
              <a:solidFill>
                <a:srgbClr val="005A7E"/>
              </a:solidFill>
              <a:prstDash val="solid"/>
              <a:miter lim="800000"/>
              <a:headEnd type="none" w="sm" len="sm"/>
              <a:tailEnd type="none" w="lg" len="lg"/>
            </a:ln>
            <a:effectLst/>
          </p:spPr>
          <p:txBody>
            <a:bodyPr vert="horz" wrap="square" lIns="0" tIns="72000" rIns="18000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180975" marR="0" lvl="0" indent="0" algn="ctr" defTabSz="6858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  <a:buSzTx/>
                <a:buFontTx/>
                <a:buNone/>
                <a:tabLst>
                  <a:tab pos="180975" algn="l"/>
                </a:tabLst>
                <a:defRPr/>
              </a:pPr>
              <a:r>
                <a:rPr kumimoji="0" lang="en-US" altLang="ko-KR" sz="30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Q2</a:t>
              </a:r>
              <a:endParaRPr kumimoji="0" lang="ko-KR" altLang="en-US" sz="3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FD95374F-3399-4B5C-807A-1F1AA88CABAC}"/>
                </a:ext>
              </a:extLst>
            </p:cNvPr>
            <p:cNvCxnSpPr/>
            <p:nvPr/>
          </p:nvCxnSpPr>
          <p:spPr>
            <a:xfrm>
              <a:off x="1559917" y="1756493"/>
              <a:ext cx="5028307" cy="0"/>
            </a:xfrm>
            <a:prstGeom prst="line">
              <a:avLst/>
            </a:prstGeom>
            <a:noFill/>
            <a:ln w="19050" cap="flat" cmpd="sng" algn="ctr">
              <a:solidFill>
                <a:srgbClr val="005A7E"/>
              </a:solidFill>
              <a:prstDash val="solid"/>
              <a:miter lim="800000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410242270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1447136" y="3617579"/>
            <a:ext cx="7696864" cy="1188116"/>
          </a:xfrm>
          <a:prstGeom prst="rect">
            <a:avLst/>
          </a:prstGeom>
          <a:gradFill flip="none" rotWithShape="1">
            <a:gsLst>
              <a:gs pos="0">
                <a:sysClr val="window" lastClr="FFFFFF">
                  <a:alpha val="0"/>
                </a:sysClr>
              </a:gs>
              <a:gs pos="100000">
                <a:sysClr val="window" lastClr="FFFFFF">
                  <a:lumMod val="85000"/>
                  <a:alpha val="40000"/>
                </a:sysClr>
              </a:gs>
            </a:gsLst>
            <a:lin ang="162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551689" y="3725607"/>
            <a:ext cx="873462" cy="288000"/>
          </a:xfrm>
          <a:prstGeom prst="rect">
            <a:avLst/>
          </a:prstGeom>
          <a:solidFill>
            <a:srgbClr val="ED7D31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</a:rPr>
              <a:t>정답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1551687" y="4077696"/>
            <a:ext cx="873464" cy="288000"/>
          </a:xfrm>
          <a:prstGeom prst="rect">
            <a:avLst/>
          </a:prstGeom>
          <a:solidFill>
            <a:sysClr val="window" lastClr="FFFFFF">
              <a:lumMod val="6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</a:rPr>
              <a:t>해설</a:t>
            </a:r>
          </a:p>
        </p:txBody>
      </p:sp>
      <p:sp>
        <p:nvSpPr>
          <p:cNvPr id="15" name="내용 개체 틀 26"/>
          <p:cNvSpPr txBox="1">
            <a:spLocks/>
          </p:cNvSpPr>
          <p:nvPr/>
        </p:nvSpPr>
        <p:spPr bwMode="auto">
          <a:xfrm>
            <a:off x="2484090" y="4078879"/>
            <a:ext cx="4104134" cy="582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algn="l" defTabSz="685800" eaLnBrk="1" fontAlgn="auto" latinLnBrk="0" hangingPunct="1">
              <a:spcBef>
                <a:spcPts val="600"/>
              </a:spcBef>
              <a:spcAft>
                <a:spcPts val="0"/>
              </a:spcAft>
              <a:buClr>
                <a:srgbClr val="B3400D"/>
              </a:buClr>
            </a:pPr>
            <a:r>
              <a:rPr kumimoji="0" lang="en-US" altLang="ko-KR" sz="1600" b="1" dirty="0" err="1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i</a:t>
            </a:r>
            <a:r>
              <a:rPr kumimoji="0"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는 </a:t>
            </a:r>
            <a:r>
              <a:rPr kumimoji="0"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1, 2, 3, 4, 5, 6, 7, 8, 9</a:t>
            </a:r>
            <a:r>
              <a:rPr kumimoji="0"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의 값을 같습니다</a:t>
            </a:r>
            <a:r>
              <a:rPr kumimoji="0"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.</a:t>
            </a:r>
            <a:endParaRPr kumimoji="0" lang="ko-KR" altLang="en-US" sz="1600" b="1" dirty="0">
              <a:solidFill>
                <a:prstClr val="black">
                  <a:lumMod val="75000"/>
                  <a:lumOff val="25000"/>
                </a:prstClr>
              </a:solidFill>
              <a:latin typeface="+mn-ea"/>
              <a:ea typeface="+mn-ea"/>
            </a:endParaRPr>
          </a:p>
        </p:txBody>
      </p:sp>
      <p:sp>
        <p:nvSpPr>
          <p:cNvPr id="16" name="내용 개체 틀 26"/>
          <p:cNvSpPr txBox="1">
            <a:spLocks/>
          </p:cNvSpPr>
          <p:nvPr/>
        </p:nvSpPr>
        <p:spPr bwMode="auto">
          <a:xfrm>
            <a:off x="2492041" y="3729694"/>
            <a:ext cx="4065922" cy="3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algn="l" defTabSz="685800" eaLnBrk="1" fontAlgn="auto" latinLnBrk="0" hangingPunct="1">
              <a:spcBef>
                <a:spcPts val="600"/>
              </a:spcBef>
              <a:spcAft>
                <a:spcPts val="0"/>
              </a:spcAft>
              <a:buClr>
                <a:srgbClr val="B3400D"/>
              </a:buClr>
            </a:pPr>
            <a:r>
              <a:rPr kumimoji="0" lang="en-US" altLang="ko-KR" sz="1600" b="1" dirty="0">
                <a:solidFill>
                  <a:srgbClr val="ED7D31">
                    <a:lumMod val="75000"/>
                  </a:srgbClr>
                </a:solidFill>
                <a:latin typeface="+mn-ea"/>
                <a:ea typeface="+mn-ea"/>
              </a:rPr>
              <a:t>2</a:t>
            </a:r>
            <a:r>
              <a:rPr kumimoji="0" lang="ko-KR" altLang="en-US" sz="1600" b="1" dirty="0">
                <a:solidFill>
                  <a:srgbClr val="ED7D31">
                    <a:lumMod val="75000"/>
                  </a:srgbClr>
                </a:solidFill>
                <a:latin typeface="+mn-ea"/>
                <a:ea typeface="+mn-ea"/>
              </a:rPr>
              <a:t>번</a:t>
            </a:r>
            <a:endParaRPr kumimoji="0" lang="en-US" altLang="ko-KR" sz="1600" b="1" dirty="0">
              <a:solidFill>
                <a:srgbClr val="ED7D31">
                  <a:lumMod val="75000"/>
                </a:srgbClr>
              </a:solidFill>
              <a:latin typeface="+mn-ea"/>
              <a:ea typeface="+mn-ea"/>
            </a:endParaRPr>
          </a:p>
        </p:txBody>
      </p:sp>
      <p:cxnSp>
        <p:nvCxnSpPr>
          <p:cNvPr id="18" name="직선 연결선 17"/>
          <p:cNvCxnSpPr>
            <a:cxnSpLocks/>
          </p:cNvCxnSpPr>
          <p:nvPr/>
        </p:nvCxnSpPr>
        <p:spPr>
          <a:xfrm flipV="1">
            <a:off x="1559917" y="487235"/>
            <a:ext cx="5028307" cy="0"/>
          </a:xfrm>
          <a:prstGeom prst="line">
            <a:avLst/>
          </a:prstGeom>
          <a:noFill/>
          <a:ln w="19050" cap="flat" cmpd="sng" algn="ctr">
            <a:solidFill>
              <a:srgbClr val="005A7E"/>
            </a:solidFill>
            <a:prstDash val="solid"/>
            <a:miter lim="800000"/>
          </a:ln>
          <a:effectLst/>
        </p:spPr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C6A3551-7AB9-4751-9B92-4B420C966C18}"/>
              </a:ext>
            </a:extLst>
          </p:cNvPr>
          <p:cNvSpPr/>
          <p:nvPr/>
        </p:nvSpPr>
        <p:spPr>
          <a:xfrm>
            <a:off x="5175720" y="361235"/>
            <a:ext cx="468000" cy="25200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Q3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D8237C3-F085-478D-9CE3-E1A428C9972D}"/>
              </a:ext>
            </a:extLst>
          </p:cNvPr>
          <p:cNvSpPr/>
          <p:nvPr/>
        </p:nvSpPr>
        <p:spPr>
          <a:xfrm>
            <a:off x="5647972" y="361235"/>
            <a:ext cx="468000" cy="252000"/>
          </a:xfrm>
          <a:prstGeom prst="rect">
            <a:avLst/>
          </a:prstGeom>
          <a:solidFill>
            <a:sysClr val="window" lastClr="FFFFFF">
              <a:lumMod val="65000"/>
            </a:sys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Q4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3564284-9901-4FFC-8A0F-A29EE40D0F21}"/>
              </a:ext>
            </a:extLst>
          </p:cNvPr>
          <p:cNvSpPr/>
          <p:nvPr/>
        </p:nvSpPr>
        <p:spPr>
          <a:xfrm>
            <a:off x="6120224" y="361235"/>
            <a:ext cx="468000" cy="252000"/>
          </a:xfrm>
          <a:prstGeom prst="rect">
            <a:avLst/>
          </a:prstGeom>
          <a:solidFill>
            <a:sysClr val="window" lastClr="FFFFFF">
              <a:lumMod val="65000"/>
            </a:sys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Q5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AE064572-06CC-48BB-A4DB-250FCC83056F}"/>
              </a:ext>
            </a:extLst>
          </p:cNvPr>
          <p:cNvSpPr/>
          <p:nvPr/>
        </p:nvSpPr>
        <p:spPr>
          <a:xfrm>
            <a:off x="4699628" y="361235"/>
            <a:ext cx="468000" cy="252000"/>
          </a:xfrm>
          <a:prstGeom prst="rect">
            <a:avLst/>
          </a:prstGeom>
          <a:solidFill>
            <a:srgbClr val="005A7E"/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Q2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924AD02-8B4D-438C-9425-B40F0C8940CB}"/>
              </a:ext>
            </a:extLst>
          </p:cNvPr>
          <p:cNvSpPr/>
          <p:nvPr/>
        </p:nvSpPr>
        <p:spPr>
          <a:xfrm>
            <a:off x="4210373" y="361235"/>
            <a:ext cx="468000" cy="252000"/>
          </a:xfrm>
          <a:prstGeom prst="rect">
            <a:avLst/>
          </a:prstGeom>
          <a:solidFill>
            <a:srgbClr val="005A7E"/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Q1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FBE8ED1-A76B-4DFD-B7DF-F5CE77150942}"/>
              </a:ext>
            </a:extLst>
          </p:cNvPr>
          <p:cNvSpPr/>
          <p:nvPr/>
        </p:nvSpPr>
        <p:spPr>
          <a:xfrm>
            <a:off x="4221001" y="361235"/>
            <a:ext cx="468000" cy="25200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Q1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776F504B-DE39-45A7-9B15-A588419CF9FE}"/>
              </a:ext>
            </a:extLst>
          </p:cNvPr>
          <p:cNvGrpSpPr/>
          <p:nvPr/>
        </p:nvGrpSpPr>
        <p:grpSpPr>
          <a:xfrm>
            <a:off x="2541527" y="1806635"/>
            <a:ext cx="4046697" cy="288001"/>
            <a:chOff x="2541527" y="1912702"/>
            <a:chExt cx="4046697" cy="288001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E109B883-BD9E-4C5E-9956-2730903BD03E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1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33" name="내용 개체 틀 26">
              <a:extLst>
                <a:ext uri="{FF2B5EF4-FFF2-40B4-BE49-F238E27FC236}">
                  <a16:creationId xmlns:a16="http://schemas.microsoft.com/office/drawing/2014/main" id="{8B6AF54C-0F05-41A8-896A-7A20DE474D5A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0</a:t>
              </a:r>
              <a:endParaRPr kumimoji="0" lang="ko-KR" altLang="en-US" sz="15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endParaRP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72C67F9A-6B36-4ED2-B09F-C12504B4584C}"/>
              </a:ext>
            </a:extLst>
          </p:cNvPr>
          <p:cNvGrpSpPr/>
          <p:nvPr/>
        </p:nvGrpSpPr>
        <p:grpSpPr>
          <a:xfrm>
            <a:off x="2541527" y="2189422"/>
            <a:ext cx="4046697" cy="288001"/>
            <a:chOff x="2541527" y="1912702"/>
            <a:chExt cx="4046697" cy="288001"/>
          </a:xfrm>
        </p:grpSpPr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E4F8FAE-AEA2-4144-A435-D83EADC7BEDA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rgbClr val="005A7E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2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47" name="내용 개체 틀 26">
              <a:extLst>
                <a:ext uri="{FF2B5EF4-FFF2-40B4-BE49-F238E27FC236}">
                  <a16:creationId xmlns:a16="http://schemas.microsoft.com/office/drawing/2014/main" id="{78335208-9F3D-4859-8E33-0647263E9249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1</a:t>
              </a:r>
              <a:endParaRPr kumimoji="0" lang="ko-KR" altLang="en-US" sz="15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endParaRP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588285A9-4487-4777-B762-8E74A779EBC2}"/>
              </a:ext>
            </a:extLst>
          </p:cNvPr>
          <p:cNvGrpSpPr/>
          <p:nvPr/>
        </p:nvGrpSpPr>
        <p:grpSpPr>
          <a:xfrm>
            <a:off x="2541527" y="2567240"/>
            <a:ext cx="4046697" cy="292969"/>
            <a:chOff x="2541527" y="1907733"/>
            <a:chExt cx="4046697" cy="292969"/>
          </a:xfrm>
        </p:grpSpPr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8B8A7291-FA97-4B71-B88F-235635AC3795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3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50" name="내용 개체 틀 26">
              <a:extLst>
                <a:ext uri="{FF2B5EF4-FFF2-40B4-BE49-F238E27FC236}">
                  <a16:creationId xmlns:a16="http://schemas.microsoft.com/office/drawing/2014/main" id="{6C076F00-29AD-483E-B5DA-B0F9ECFA14D1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190773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10</a:t>
              </a:r>
              <a:endParaRPr kumimoji="0" lang="ko-KR" altLang="en-US" sz="15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endParaRPr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7EE8E1AC-9BAC-49C5-B68A-88682D001C3B}"/>
              </a:ext>
            </a:extLst>
          </p:cNvPr>
          <p:cNvGrpSpPr/>
          <p:nvPr/>
        </p:nvGrpSpPr>
        <p:grpSpPr>
          <a:xfrm>
            <a:off x="2541527" y="2945057"/>
            <a:ext cx="4046697" cy="288001"/>
            <a:chOff x="2541527" y="1912702"/>
            <a:chExt cx="4046697" cy="288001"/>
          </a:xfrm>
        </p:grpSpPr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D2A6F0C2-CDAC-4072-999D-EFFD0F6B5830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kern="0" dirty="0">
                  <a:solidFill>
                    <a:prstClr val="white"/>
                  </a:solidFill>
                  <a:latin typeface="+mn-ea"/>
                  <a:ea typeface="+mn-ea"/>
                </a:rPr>
                <a:t>4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53" name="내용 개체 틀 26">
              <a:extLst>
                <a:ext uri="{FF2B5EF4-FFF2-40B4-BE49-F238E27FC236}">
                  <a16:creationId xmlns:a16="http://schemas.microsoft.com/office/drawing/2014/main" id="{1BB20710-F644-490B-9FED-251EA8C8522C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11</a:t>
              </a:r>
              <a:endParaRPr kumimoji="0" lang="ko-KR" altLang="en-US" sz="15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endParaRPr>
            </a:p>
          </p:txBody>
        </p:sp>
      </p:grpSp>
      <p:sp>
        <p:nvSpPr>
          <p:cNvPr id="54" name="내용 개체 틀 26">
            <a:extLst>
              <a:ext uri="{FF2B5EF4-FFF2-40B4-BE49-F238E27FC236}">
                <a16:creationId xmlns:a16="http://schemas.microsoft.com/office/drawing/2014/main" id="{17131183-6E03-4079-AE36-067F35BF53FF}"/>
              </a:ext>
            </a:extLst>
          </p:cNvPr>
          <p:cNvSpPr txBox="1">
            <a:spLocks/>
          </p:cNvSpPr>
          <p:nvPr/>
        </p:nvSpPr>
        <p:spPr bwMode="auto">
          <a:xfrm>
            <a:off x="2451820" y="795910"/>
            <a:ext cx="4136403" cy="702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no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algn="l" defTabSz="685800" eaLnBrk="1" fontAlgn="auto" latinLnBrk="0" hangingPunct="1">
              <a:spcBef>
                <a:spcPts val="600"/>
              </a:spcBef>
              <a:spcAft>
                <a:spcPts val="0"/>
              </a:spcAft>
              <a:buClr>
                <a:srgbClr val="B3400D"/>
              </a:buClr>
            </a:pPr>
            <a:r>
              <a:rPr kumimoji="0"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다음 </a:t>
            </a:r>
            <a:r>
              <a:rPr kumimoji="0"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for </a:t>
            </a:r>
            <a:r>
              <a:rPr kumimoji="0" lang="en-US" altLang="ko-KR" b="1" dirty="0" err="1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i</a:t>
            </a:r>
            <a:r>
              <a:rPr kumimoji="0"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 in range(1,10):</a:t>
            </a:r>
            <a:r>
              <a:rPr kumimoji="0"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의 표현에서 </a:t>
            </a:r>
            <a:r>
              <a:rPr kumimoji="0"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for</a:t>
            </a:r>
            <a:r>
              <a:rPr kumimoji="0"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문 블록 안에서 </a:t>
            </a:r>
            <a:r>
              <a:rPr kumimoji="0" lang="en-US" altLang="ko-KR" b="1" dirty="0" err="1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i</a:t>
            </a:r>
            <a:r>
              <a:rPr kumimoji="0"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값으로 가질 수 있는 것은 </a:t>
            </a:r>
            <a:r>
              <a:rPr kumimoji="0"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?</a:t>
            </a:r>
          </a:p>
        </p:txBody>
      </p: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A223EDD7-D1D1-467A-AFF8-D65CDA6C8748}"/>
              </a:ext>
            </a:extLst>
          </p:cNvPr>
          <p:cNvGrpSpPr/>
          <p:nvPr/>
        </p:nvGrpSpPr>
        <p:grpSpPr>
          <a:xfrm>
            <a:off x="1543733" y="487235"/>
            <a:ext cx="5044491" cy="1196339"/>
            <a:chOff x="1543733" y="186795"/>
            <a:chExt cx="5044491" cy="1569698"/>
          </a:xfrm>
        </p:grpSpPr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13B20498-F668-4D72-8299-101FC616DFED}"/>
                </a:ext>
              </a:extLst>
            </p:cNvPr>
            <p:cNvSpPr/>
            <p:nvPr/>
          </p:nvSpPr>
          <p:spPr bwMode="auto">
            <a:xfrm flipH="1">
              <a:off x="1543733" y="186795"/>
              <a:ext cx="881418" cy="1560701"/>
            </a:xfrm>
            <a:prstGeom prst="rect">
              <a:avLst/>
            </a:prstGeom>
            <a:solidFill>
              <a:srgbClr val="005A7E"/>
            </a:solidFill>
            <a:ln w="22225" cap="flat" cmpd="sng" algn="ctr">
              <a:solidFill>
                <a:srgbClr val="005A7E"/>
              </a:solidFill>
              <a:prstDash val="solid"/>
              <a:miter lim="800000"/>
              <a:headEnd type="none" w="sm" len="sm"/>
              <a:tailEnd type="none" w="lg" len="lg"/>
            </a:ln>
            <a:effectLst/>
          </p:spPr>
          <p:txBody>
            <a:bodyPr vert="horz" wrap="square" lIns="0" tIns="72000" rIns="18000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180975" marR="0" lvl="0" indent="0" algn="ctr" defTabSz="6858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  <a:buSzTx/>
                <a:buFontTx/>
                <a:buNone/>
                <a:tabLst>
                  <a:tab pos="180975" algn="l"/>
                </a:tabLst>
                <a:defRPr/>
              </a:pPr>
              <a:r>
                <a:rPr kumimoji="0" lang="en-US" altLang="ko-KR" sz="30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Q2</a:t>
              </a:r>
              <a:endParaRPr kumimoji="0" lang="ko-KR" altLang="en-US" sz="3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cxnSp>
          <p:nvCxnSpPr>
            <p:cNvPr id="61" name="직선 연결선 60">
              <a:extLst>
                <a:ext uri="{FF2B5EF4-FFF2-40B4-BE49-F238E27FC236}">
                  <a16:creationId xmlns:a16="http://schemas.microsoft.com/office/drawing/2014/main" id="{650EBDBB-F145-4F61-AD20-EAF22FDDFFAC}"/>
                </a:ext>
              </a:extLst>
            </p:cNvPr>
            <p:cNvCxnSpPr/>
            <p:nvPr/>
          </p:nvCxnSpPr>
          <p:spPr>
            <a:xfrm>
              <a:off x="1559917" y="1756493"/>
              <a:ext cx="5028307" cy="0"/>
            </a:xfrm>
            <a:prstGeom prst="line">
              <a:avLst/>
            </a:prstGeom>
            <a:noFill/>
            <a:ln w="19050" cap="flat" cmpd="sng" algn="ctr">
              <a:solidFill>
                <a:srgbClr val="005A7E"/>
              </a:solidFill>
              <a:prstDash val="solid"/>
              <a:miter lim="800000"/>
            </a:ln>
            <a:effectLst/>
          </p:spPr>
        </p:cxnSp>
      </p:grpSp>
      <p:pic>
        <p:nvPicPr>
          <p:cNvPr id="31" name="그림 30">
            <a:extLst>
              <a:ext uri="{FF2B5EF4-FFF2-40B4-BE49-F238E27FC236}">
                <a16:creationId xmlns:a16="http://schemas.microsoft.com/office/drawing/2014/main" id="{1820166C-E221-4598-9ABB-FED41643F9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1527" y="2141813"/>
            <a:ext cx="290087" cy="285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5638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/>
          <p:cNvCxnSpPr>
            <a:cxnSpLocks/>
          </p:cNvCxnSpPr>
          <p:nvPr/>
        </p:nvCxnSpPr>
        <p:spPr>
          <a:xfrm flipV="1">
            <a:off x="1559917" y="487235"/>
            <a:ext cx="5028307" cy="0"/>
          </a:xfrm>
          <a:prstGeom prst="line">
            <a:avLst/>
          </a:prstGeom>
          <a:noFill/>
          <a:ln w="19050" cap="flat" cmpd="sng" algn="ctr">
            <a:solidFill>
              <a:srgbClr val="005A7E"/>
            </a:solidFill>
            <a:prstDash val="solid"/>
            <a:miter lim="800000"/>
          </a:ln>
          <a:effectLst/>
        </p:spPr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C75E309-36EF-4926-B895-E77CFBE08109}"/>
              </a:ext>
            </a:extLst>
          </p:cNvPr>
          <p:cNvSpPr/>
          <p:nvPr/>
        </p:nvSpPr>
        <p:spPr>
          <a:xfrm>
            <a:off x="5175720" y="361235"/>
            <a:ext cx="468000" cy="252000"/>
          </a:xfrm>
          <a:prstGeom prst="rect">
            <a:avLst/>
          </a:prstGeom>
          <a:solidFill>
            <a:srgbClr val="005A7E"/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Q3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4C5B9C0-39A6-42D2-BC7E-F43AFB81FD6A}"/>
              </a:ext>
            </a:extLst>
          </p:cNvPr>
          <p:cNvSpPr/>
          <p:nvPr/>
        </p:nvSpPr>
        <p:spPr>
          <a:xfrm>
            <a:off x="5647972" y="361235"/>
            <a:ext cx="468000" cy="252000"/>
          </a:xfrm>
          <a:prstGeom prst="rect">
            <a:avLst/>
          </a:prstGeom>
          <a:solidFill>
            <a:sysClr val="window" lastClr="FFFFFF">
              <a:lumMod val="65000"/>
            </a:sys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Q4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D9AA423-5632-413C-B348-092D4E3ED8A0}"/>
              </a:ext>
            </a:extLst>
          </p:cNvPr>
          <p:cNvSpPr/>
          <p:nvPr/>
        </p:nvSpPr>
        <p:spPr>
          <a:xfrm>
            <a:off x="6120224" y="361235"/>
            <a:ext cx="468000" cy="252000"/>
          </a:xfrm>
          <a:prstGeom prst="rect">
            <a:avLst/>
          </a:prstGeom>
          <a:solidFill>
            <a:sysClr val="window" lastClr="FFFFFF">
              <a:lumMod val="65000"/>
            </a:sys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Q5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A2F6CF1-A476-4775-A4D0-88CAB70F3FFA}"/>
              </a:ext>
            </a:extLst>
          </p:cNvPr>
          <p:cNvSpPr/>
          <p:nvPr/>
        </p:nvSpPr>
        <p:spPr>
          <a:xfrm>
            <a:off x="4699628" y="361235"/>
            <a:ext cx="468000" cy="25200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Q2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4A3A78A-2371-4CF7-BAA8-273B451048E1}"/>
              </a:ext>
            </a:extLst>
          </p:cNvPr>
          <p:cNvSpPr/>
          <p:nvPr/>
        </p:nvSpPr>
        <p:spPr>
          <a:xfrm>
            <a:off x="4210373" y="361235"/>
            <a:ext cx="468000" cy="252000"/>
          </a:xfrm>
          <a:prstGeom prst="rect">
            <a:avLst/>
          </a:prstGeom>
          <a:solidFill>
            <a:srgbClr val="005A7E"/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Q1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1699848-C664-4004-BDA6-133E4DB850C2}"/>
              </a:ext>
            </a:extLst>
          </p:cNvPr>
          <p:cNvSpPr/>
          <p:nvPr/>
        </p:nvSpPr>
        <p:spPr>
          <a:xfrm>
            <a:off x="4221001" y="361235"/>
            <a:ext cx="468000" cy="25200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Q1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94340DE2-5051-431F-91B7-A32A805D7135}"/>
              </a:ext>
            </a:extLst>
          </p:cNvPr>
          <p:cNvGrpSpPr/>
          <p:nvPr/>
        </p:nvGrpSpPr>
        <p:grpSpPr>
          <a:xfrm>
            <a:off x="2541527" y="1806635"/>
            <a:ext cx="4046697" cy="288001"/>
            <a:chOff x="2541527" y="1912702"/>
            <a:chExt cx="4046697" cy="288001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67BF9403-C446-4E60-9B06-CA8FF7773ACE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1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30" name="내용 개체 틀 26">
              <a:extLst>
                <a:ext uri="{FF2B5EF4-FFF2-40B4-BE49-F238E27FC236}">
                  <a16:creationId xmlns:a16="http://schemas.microsoft.com/office/drawing/2014/main" id="{964AAADC-A887-4967-A29C-C4B825D5AFE0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1</a:t>
              </a:r>
              <a:endParaRPr kumimoji="0" lang="ko-KR" altLang="en-US" sz="15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endParaRP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CEBE47E2-8D65-418D-92B4-B1F2344515AB}"/>
              </a:ext>
            </a:extLst>
          </p:cNvPr>
          <p:cNvGrpSpPr/>
          <p:nvPr/>
        </p:nvGrpSpPr>
        <p:grpSpPr>
          <a:xfrm>
            <a:off x="2541527" y="2189422"/>
            <a:ext cx="4046697" cy="288001"/>
            <a:chOff x="2541527" y="1912702"/>
            <a:chExt cx="4046697" cy="288001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60AEED9A-B62C-4E59-B954-237874321C84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2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33" name="내용 개체 틀 26">
              <a:extLst>
                <a:ext uri="{FF2B5EF4-FFF2-40B4-BE49-F238E27FC236}">
                  <a16:creationId xmlns:a16="http://schemas.microsoft.com/office/drawing/2014/main" id="{CF487132-B995-4346-8957-95CCB3A13775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2</a:t>
              </a:r>
              <a:endParaRPr kumimoji="0" lang="ko-KR" altLang="en-US" sz="15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endParaRP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DB722E1A-BDA0-4287-9337-0D69955440D8}"/>
              </a:ext>
            </a:extLst>
          </p:cNvPr>
          <p:cNvGrpSpPr/>
          <p:nvPr/>
        </p:nvGrpSpPr>
        <p:grpSpPr>
          <a:xfrm>
            <a:off x="2541527" y="2567240"/>
            <a:ext cx="4046697" cy="292969"/>
            <a:chOff x="2541527" y="1907733"/>
            <a:chExt cx="4046697" cy="292969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DDD0FFE0-6F9F-4779-B2F1-018E14741535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3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45" name="내용 개체 틀 26">
              <a:extLst>
                <a:ext uri="{FF2B5EF4-FFF2-40B4-BE49-F238E27FC236}">
                  <a16:creationId xmlns:a16="http://schemas.microsoft.com/office/drawing/2014/main" id="{D6E34E92-B405-426C-8E62-D43E365B6596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190773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8</a:t>
              </a:r>
              <a:endParaRPr kumimoji="0" lang="ko-KR" altLang="en-US" sz="15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endParaRPr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E10F4E9B-BF70-4AFF-82EE-188CB2BCDA2E}"/>
              </a:ext>
            </a:extLst>
          </p:cNvPr>
          <p:cNvGrpSpPr/>
          <p:nvPr/>
        </p:nvGrpSpPr>
        <p:grpSpPr>
          <a:xfrm>
            <a:off x="2541527" y="2945057"/>
            <a:ext cx="4046697" cy="288001"/>
            <a:chOff x="2541527" y="1912702"/>
            <a:chExt cx="4046697" cy="288001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0F69AE59-6AEF-4B23-81E3-041A98DABE29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kern="0" dirty="0">
                  <a:solidFill>
                    <a:prstClr val="white"/>
                  </a:solidFill>
                  <a:latin typeface="+mn-ea"/>
                  <a:ea typeface="+mn-ea"/>
                </a:rPr>
                <a:t>4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48" name="내용 개체 틀 26">
              <a:extLst>
                <a:ext uri="{FF2B5EF4-FFF2-40B4-BE49-F238E27FC236}">
                  <a16:creationId xmlns:a16="http://schemas.microsoft.com/office/drawing/2014/main" id="{FDF658C3-B4E3-4C11-B572-9C5F75888C3C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9</a:t>
              </a:r>
              <a:endParaRPr kumimoji="0" lang="ko-KR" altLang="en-US" sz="15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endParaRPr>
            </a:p>
          </p:txBody>
        </p:sp>
      </p:grpSp>
      <p:sp>
        <p:nvSpPr>
          <p:cNvPr id="49" name="내용 개체 틀 26">
            <a:extLst>
              <a:ext uri="{FF2B5EF4-FFF2-40B4-BE49-F238E27FC236}">
                <a16:creationId xmlns:a16="http://schemas.microsoft.com/office/drawing/2014/main" id="{362FA4AF-FDF2-407E-9BCA-5DB4808AFE46}"/>
              </a:ext>
            </a:extLst>
          </p:cNvPr>
          <p:cNvSpPr txBox="1">
            <a:spLocks/>
          </p:cNvSpPr>
          <p:nvPr/>
        </p:nvSpPr>
        <p:spPr bwMode="auto">
          <a:xfrm>
            <a:off x="2451820" y="795910"/>
            <a:ext cx="4136403" cy="702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no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algn="l" defTabSz="685800" eaLnBrk="1" fontAlgn="auto" latinLnBrk="0" hangingPunct="1">
              <a:spcBef>
                <a:spcPts val="600"/>
              </a:spcBef>
              <a:spcAft>
                <a:spcPts val="0"/>
              </a:spcAft>
              <a:buClr>
                <a:srgbClr val="B3400D"/>
              </a:buClr>
            </a:pPr>
            <a:r>
              <a:rPr kumimoji="0"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다음 </a:t>
            </a:r>
            <a:r>
              <a:rPr kumimoji="0"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for </a:t>
            </a:r>
            <a:r>
              <a:rPr kumimoji="0" lang="en-US" altLang="ko-KR" b="1" dirty="0" err="1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i</a:t>
            </a:r>
            <a:r>
              <a:rPr kumimoji="0"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 in(1,9):</a:t>
            </a:r>
            <a:r>
              <a:rPr kumimoji="0"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의 표현에서 정상적으로 작동하는 경우 </a:t>
            </a:r>
            <a:r>
              <a:rPr kumimoji="0"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for</a:t>
            </a:r>
            <a:r>
              <a:rPr kumimoji="0"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문 블록은 몇 번 수행 되는가</a:t>
            </a:r>
            <a:r>
              <a:rPr kumimoji="0"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?</a:t>
            </a: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2998CD13-5882-4C5D-A5C7-9670474FAC5E}"/>
              </a:ext>
            </a:extLst>
          </p:cNvPr>
          <p:cNvGrpSpPr/>
          <p:nvPr/>
        </p:nvGrpSpPr>
        <p:grpSpPr>
          <a:xfrm>
            <a:off x="1543733" y="487235"/>
            <a:ext cx="5044491" cy="1196339"/>
            <a:chOff x="1543733" y="186795"/>
            <a:chExt cx="5044491" cy="1569698"/>
          </a:xfrm>
        </p:grpSpPr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60F8FF20-639F-40E7-A4BD-01C83B3133C9}"/>
                </a:ext>
              </a:extLst>
            </p:cNvPr>
            <p:cNvSpPr/>
            <p:nvPr/>
          </p:nvSpPr>
          <p:spPr bwMode="auto">
            <a:xfrm flipH="1">
              <a:off x="1543733" y="186795"/>
              <a:ext cx="881418" cy="1560701"/>
            </a:xfrm>
            <a:prstGeom prst="rect">
              <a:avLst/>
            </a:prstGeom>
            <a:solidFill>
              <a:srgbClr val="005A7E"/>
            </a:solidFill>
            <a:ln w="22225" cap="flat" cmpd="sng" algn="ctr">
              <a:solidFill>
                <a:srgbClr val="005A7E"/>
              </a:solidFill>
              <a:prstDash val="solid"/>
              <a:miter lim="800000"/>
              <a:headEnd type="none" w="sm" len="sm"/>
              <a:tailEnd type="none" w="lg" len="lg"/>
            </a:ln>
            <a:effectLst/>
          </p:spPr>
          <p:txBody>
            <a:bodyPr vert="horz" wrap="square" lIns="0" tIns="72000" rIns="18000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180975" marR="0" lvl="0" indent="0" algn="ctr" defTabSz="6858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  <a:buSzTx/>
                <a:buFontTx/>
                <a:buNone/>
                <a:tabLst>
                  <a:tab pos="180975" algn="l"/>
                </a:tabLst>
                <a:defRPr/>
              </a:pPr>
              <a:r>
                <a:rPr kumimoji="0" lang="en-US" altLang="ko-KR" sz="30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Q3</a:t>
              </a:r>
              <a:endParaRPr kumimoji="0" lang="ko-KR" altLang="en-US" sz="3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02166BA5-8AF5-49D7-B827-E43457731984}"/>
                </a:ext>
              </a:extLst>
            </p:cNvPr>
            <p:cNvCxnSpPr/>
            <p:nvPr/>
          </p:nvCxnSpPr>
          <p:spPr>
            <a:xfrm>
              <a:off x="1559917" y="1756493"/>
              <a:ext cx="5028307" cy="0"/>
            </a:xfrm>
            <a:prstGeom prst="line">
              <a:avLst/>
            </a:prstGeom>
            <a:noFill/>
            <a:ln w="19050" cap="flat" cmpd="sng" algn="ctr">
              <a:solidFill>
                <a:srgbClr val="005A7E"/>
              </a:solidFill>
              <a:prstDash val="solid"/>
              <a:miter lim="800000"/>
            </a:ln>
            <a:effectLst/>
          </p:spPr>
        </p:cxn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835FC9B9-A9BF-45E4-8D8A-09A6902A7870}"/>
                </a:ext>
              </a:extLst>
            </p:cNvPr>
            <p:cNvCxnSpPr/>
            <p:nvPr/>
          </p:nvCxnSpPr>
          <p:spPr>
            <a:xfrm>
              <a:off x="1543733" y="1756493"/>
              <a:ext cx="5028307" cy="0"/>
            </a:xfrm>
            <a:prstGeom prst="line">
              <a:avLst/>
            </a:prstGeom>
            <a:noFill/>
            <a:ln w="19050" cap="flat" cmpd="sng" algn="ctr">
              <a:solidFill>
                <a:srgbClr val="005A7E"/>
              </a:solidFill>
              <a:prstDash val="solid"/>
              <a:miter lim="800000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73115837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1447136" y="3474454"/>
            <a:ext cx="7696864" cy="1188116"/>
          </a:xfrm>
          <a:prstGeom prst="rect">
            <a:avLst/>
          </a:prstGeom>
          <a:gradFill flip="none" rotWithShape="1">
            <a:gsLst>
              <a:gs pos="0">
                <a:sysClr val="window" lastClr="FFFFFF">
                  <a:alpha val="0"/>
                </a:sysClr>
              </a:gs>
              <a:gs pos="100000">
                <a:sysClr val="window" lastClr="FFFFFF">
                  <a:lumMod val="85000"/>
                  <a:alpha val="40000"/>
                </a:sysClr>
              </a:gs>
            </a:gsLst>
            <a:lin ang="162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551689" y="3582482"/>
            <a:ext cx="873462" cy="288000"/>
          </a:xfrm>
          <a:prstGeom prst="rect">
            <a:avLst/>
          </a:prstGeom>
          <a:solidFill>
            <a:srgbClr val="ED7D31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정답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1551687" y="3934571"/>
            <a:ext cx="873464" cy="288000"/>
          </a:xfrm>
          <a:prstGeom prst="rect">
            <a:avLst/>
          </a:prstGeom>
          <a:solidFill>
            <a:sysClr val="window" lastClr="FFFFFF">
              <a:lumMod val="6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해설</a:t>
            </a:r>
          </a:p>
        </p:txBody>
      </p:sp>
      <p:sp>
        <p:nvSpPr>
          <p:cNvPr id="25" name="내용 개체 틀 26"/>
          <p:cNvSpPr txBox="1">
            <a:spLocks/>
          </p:cNvSpPr>
          <p:nvPr/>
        </p:nvSpPr>
        <p:spPr bwMode="auto">
          <a:xfrm>
            <a:off x="2484090" y="3935754"/>
            <a:ext cx="4073873" cy="582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algn="l" defTabSz="685800" eaLnBrk="1" fontAlgn="auto" latinLnBrk="0" hangingPunct="1">
              <a:spcBef>
                <a:spcPts val="600"/>
              </a:spcBef>
              <a:spcAft>
                <a:spcPts val="0"/>
              </a:spcAft>
              <a:buClr>
                <a:srgbClr val="B3400D"/>
              </a:buClr>
            </a:pPr>
            <a:r>
              <a:rPr kumimoji="0"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만일 </a:t>
            </a:r>
            <a:r>
              <a:rPr kumimoji="0"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for I in range(1,9)</a:t>
            </a:r>
            <a:r>
              <a:rPr kumimoji="0"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이면 </a:t>
            </a:r>
            <a:r>
              <a:rPr kumimoji="0"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1,2,3,4,5,6,7,8</a:t>
            </a:r>
            <a:r>
              <a:rPr kumimoji="0"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로 </a:t>
            </a:r>
            <a:r>
              <a:rPr kumimoji="0"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8</a:t>
            </a:r>
            <a:r>
              <a:rPr kumimoji="0"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회 수행하나 </a:t>
            </a:r>
            <a:r>
              <a:rPr kumimoji="0"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range</a:t>
            </a:r>
            <a:r>
              <a:rPr kumimoji="0"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가 없으면 해당</a:t>
            </a:r>
            <a:r>
              <a:rPr kumimoji="0"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(1,9)</a:t>
            </a:r>
            <a:r>
              <a:rPr kumimoji="0"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를 </a:t>
            </a:r>
            <a:r>
              <a:rPr kumimoji="0" lang="ko-KR" altLang="en-US" sz="1600" b="1" dirty="0" err="1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콜렉션으로</a:t>
            </a:r>
            <a:r>
              <a:rPr kumimoji="0"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 인식하여 </a:t>
            </a:r>
            <a:r>
              <a:rPr kumimoji="0"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1,9</a:t>
            </a:r>
            <a:r>
              <a:rPr kumimoji="0"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로 </a:t>
            </a:r>
            <a:r>
              <a:rPr kumimoji="0"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2</a:t>
            </a:r>
            <a:r>
              <a:rPr kumimoji="0"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회 수행합니다</a:t>
            </a:r>
            <a:r>
              <a:rPr kumimoji="0"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.</a:t>
            </a:r>
            <a:endParaRPr kumimoji="0" lang="ko-KR" altLang="en-US" sz="1600" b="1" dirty="0">
              <a:solidFill>
                <a:prstClr val="black">
                  <a:lumMod val="75000"/>
                  <a:lumOff val="25000"/>
                </a:prstClr>
              </a:solidFill>
              <a:latin typeface="+mn-ea"/>
              <a:ea typeface="+mn-ea"/>
            </a:endParaRPr>
          </a:p>
        </p:txBody>
      </p:sp>
      <p:sp>
        <p:nvSpPr>
          <p:cNvPr id="26" name="내용 개체 틀 26"/>
          <p:cNvSpPr txBox="1">
            <a:spLocks/>
          </p:cNvSpPr>
          <p:nvPr/>
        </p:nvSpPr>
        <p:spPr bwMode="auto">
          <a:xfrm>
            <a:off x="2492041" y="3578618"/>
            <a:ext cx="2246936" cy="3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algn="l" defTabSz="685800" eaLnBrk="1" fontAlgn="auto" latinLnBrk="0" hangingPunct="1">
              <a:spcBef>
                <a:spcPts val="600"/>
              </a:spcBef>
              <a:spcAft>
                <a:spcPts val="0"/>
              </a:spcAft>
              <a:buClr>
                <a:srgbClr val="B3400D"/>
              </a:buClr>
            </a:pPr>
            <a:r>
              <a:rPr kumimoji="0" lang="en-US" altLang="ko-KR" sz="1600" b="1" dirty="0">
                <a:solidFill>
                  <a:srgbClr val="ED7D31">
                    <a:lumMod val="75000"/>
                  </a:srgbClr>
                </a:solidFill>
                <a:latin typeface="+mn-ea"/>
                <a:ea typeface="+mn-ea"/>
              </a:rPr>
              <a:t>2</a:t>
            </a:r>
            <a:r>
              <a:rPr kumimoji="0" lang="ko-KR" altLang="en-US" sz="1600" b="1" dirty="0">
                <a:solidFill>
                  <a:srgbClr val="ED7D31">
                    <a:lumMod val="75000"/>
                  </a:srgbClr>
                </a:solidFill>
                <a:latin typeface="+mn-ea"/>
                <a:ea typeface="+mn-ea"/>
              </a:rPr>
              <a:t>번</a:t>
            </a:r>
            <a:endParaRPr kumimoji="0" lang="en-US" altLang="ko-KR" sz="1600" b="1" dirty="0">
              <a:solidFill>
                <a:srgbClr val="ED7D31">
                  <a:lumMod val="75000"/>
                </a:srgbClr>
              </a:solidFill>
              <a:latin typeface="+mn-ea"/>
              <a:ea typeface="+mn-ea"/>
            </a:endParaRPr>
          </a:p>
        </p:txBody>
      </p:sp>
      <p:cxnSp>
        <p:nvCxnSpPr>
          <p:cNvPr id="46" name="직선 연결선 45"/>
          <p:cNvCxnSpPr>
            <a:cxnSpLocks/>
          </p:cNvCxnSpPr>
          <p:nvPr/>
        </p:nvCxnSpPr>
        <p:spPr>
          <a:xfrm flipV="1">
            <a:off x="1559917" y="487235"/>
            <a:ext cx="5028307" cy="0"/>
          </a:xfrm>
          <a:prstGeom prst="line">
            <a:avLst/>
          </a:prstGeom>
          <a:noFill/>
          <a:ln w="19050" cap="flat" cmpd="sng" algn="ctr">
            <a:solidFill>
              <a:srgbClr val="013D5F"/>
            </a:solidFill>
            <a:prstDash val="solid"/>
            <a:miter lim="800000"/>
          </a:ln>
          <a:effectLst/>
        </p:spPr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20DFECE-358D-4785-99C3-A8BD31E9A9FC}"/>
              </a:ext>
            </a:extLst>
          </p:cNvPr>
          <p:cNvSpPr/>
          <p:nvPr/>
        </p:nvSpPr>
        <p:spPr>
          <a:xfrm>
            <a:off x="5175720" y="361235"/>
            <a:ext cx="468000" cy="252000"/>
          </a:xfrm>
          <a:prstGeom prst="rect">
            <a:avLst/>
          </a:prstGeom>
          <a:solidFill>
            <a:srgbClr val="005A7E"/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Q3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B05777B-CE85-4F82-A0F7-836FA7F11DAE}"/>
              </a:ext>
            </a:extLst>
          </p:cNvPr>
          <p:cNvSpPr/>
          <p:nvPr/>
        </p:nvSpPr>
        <p:spPr>
          <a:xfrm>
            <a:off x="5647972" y="361235"/>
            <a:ext cx="468000" cy="252000"/>
          </a:xfrm>
          <a:prstGeom prst="rect">
            <a:avLst/>
          </a:prstGeom>
          <a:solidFill>
            <a:sysClr val="window" lastClr="FFFFFF">
              <a:lumMod val="65000"/>
            </a:sys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Q4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5B53E48-2021-4D96-8F9F-C04307DE4552}"/>
              </a:ext>
            </a:extLst>
          </p:cNvPr>
          <p:cNvSpPr/>
          <p:nvPr/>
        </p:nvSpPr>
        <p:spPr>
          <a:xfrm>
            <a:off x="6120224" y="361235"/>
            <a:ext cx="468000" cy="252000"/>
          </a:xfrm>
          <a:prstGeom prst="rect">
            <a:avLst/>
          </a:prstGeom>
          <a:solidFill>
            <a:sysClr val="window" lastClr="FFFFFF">
              <a:lumMod val="65000"/>
            </a:sys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Q5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6922B70-8CEE-44E0-ACA3-4E998F788590}"/>
              </a:ext>
            </a:extLst>
          </p:cNvPr>
          <p:cNvSpPr/>
          <p:nvPr/>
        </p:nvSpPr>
        <p:spPr>
          <a:xfrm>
            <a:off x="4699628" y="361235"/>
            <a:ext cx="468000" cy="25200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Q2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8623953-632C-4BE0-BB9D-774174B2C2A1}"/>
              </a:ext>
            </a:extLst>
          </p:cNvPr>
          <p:cNvSpPr/>
          <p:nvPr/>
        </p:nvSpPr>
        <p:spPr>
          <a:xfrm>
            <a:off x="4210373" y="361235"/>
            <a:ext cx="468000" cy="252000"/>
          </a:xfrm>
          <a:prstGeom prst="rect">
            <a:avLst/>
          </a:prstGeom>
          <a:solidFill>
            <a:srgbClr val="005A7E"/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Q1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C398B65-5D8B-43B0-920D-D07FAAF11D64}"/>
              </a:ext>
            </a:extLst>
          </p:cNvPr>
          <p:cNvSpPr/>
          <p:nvPr/>
        </p:nvSpPr>
        <p:spPr>
          <a:xfrm>
            <a:off x="4221001" y="361235"/>
            <a:ext cx="468000" cy="25200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Q1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5944FEB5-B0C1-4E23-84AC-8C867E7BA686}"/>
              </a:ext>
            </a:extLst>
          </p:cNvPr>
          <p:cNvGrpSpPr/>
          <p:nvPr/>
        </p:nvGrpSpPr>
        <p:grpSpPr>
          <a:xfrm>
            <a:off x="2541527" y="1806635"/>
            <a:ext cx="4046697" cy="288001"/>
            <a:chOff x="2541527" y="1912702"/>
            <a:chExt cx="4046697" cy="288001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DDD22C5F-D2DD-405C-95F3-4FE86D4DBA3E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1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34" name="내용 개체 틀 26">
              <a:extLst>
                <a:ext uri="{FF2B5EF4-FFF2-40B4-BE49-F238E27FC236}">
                  <a16:creationId xmlns:a16="http://schemas.microsoft.com/office/drawing/2014/main" id="{6F8C156B-556D-4005-B91E-7D7F0E43094F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1</a:t>
              </a:r>
              <a:endParaRPr kumimoji="0" lang="ko-KR" altLang="en-US" sz="15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endParaRP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2735FBA4-34CF-4E8E-BCF5-D11F1EC96A9D}"/>
              </a:ext>
            </a:extLst>
          </p:cNvPr>
          <p:cNvGrpSpPr/>
          <p:nvPr/>
        </p:nvGrpSpPr>
        <p:grpSpPr>
          <a:xfrm>
            <a:off x="2541527" y="2189422"/>
            <a:ext cx="4046697" cy="288001"/>
            <a:chOff x="2541527" y="1912702"/>
            <a:chExt cx="4046697" cy="288001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627CFEB0-15FB-426A-84E1-45E36D00A238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rgbClr val="005A7E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2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37" name="내용 개체 틀 26">
              <a:extLst>
                <a:ext uri="{FF2B5EF4-FFF2-40B4-BE49-F238E27FC236}">
                  <a16:creationId xmlns:a16="http://schemas.microsoft.com/office/drawing/2014/main" id="{45AB4044-0EE9-4A56-B296-82970F1BBC23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2</a:t>
              </a:r>
              <a:endParaRPr kumimoji="0" lang="ko-KR" altLang="en-US" sz="15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endParaRP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9EA31168-0912-4FE2-8B51-84D90C060DD0}"/>
              </a:ext>
            </a:extLst>
          </p:cNvPr>
          <p:cNvGrpSpPr/>
          <p:nvPr/>
        </p:nvGrpSpPr>
        <p:grpSpPr>
          <a:xfrm>
            <a:off x="2541527" y="2567240"/>
            <a:ext cx="4046697" cy="292969"/>
            <a:chOff x="2541527" y="1907733"/>
            <a:chExt cx="4046697" cy="292969"/>
          </a:xfrm>
        </p:grpSpPr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938014D8-2D23-4F10-8A69-614E0E6FCC10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3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40" name="내용 개체 틀 26">
              <a:extLst>
                <a:ext uri="{FF2B5EF4-FFF2-40B4-BE49-F238E27FC236}">
                  <a16:creationId xmlns:a16="http://schemas.microsoft.com/office/drawing/2014/main" id="{89B19D0C-8A3B-41F6-AA9B-FD41D11FFA40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190773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8</a:t>
              </a:r>
              <a:endParaRPr kumimoji="0" lang="ko-KR" altLang="en-US" sz="15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endParaRP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8E14CB5E-FCF3-4806-A172-CAD01775CAA7}"/>
              </a:ext>
            </a:extLst>
          </p:cNvPr>
          <p:cNvGrpSpPr/>
          <p:nvPr/>
        </p:nvGrpSpPr>
        <p:grpSpPr>
          <a:xfrm>
            <a:off x="2541527" y="2945057"/>
            <a:ext cx="4046697" cy="288001"/>
            <a:chOff x="2541527" y="1912702"/>
            <a:chExt cx="4046697" cy="288001"/>
          </a:xfrm>
        </p:grpSpPr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9BE0881F-2A78-406A-BD3E-2BE8CDC1810D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kern="0" dirty="0">
                  <a:solidFill>
                    <a:prstClr val="white"/>
                  </a:solidFill>
                  <a:latin typeface="+mn-ea"/>
                  <a:ea typeface="+mn-ea"/>
                </a:rPr>
                <a:t>4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43" name="내용 개체 틀 26">
              <a:extLst>
                <a:ext uri="{FF2B5EF4-FFF2-40B4-BE49-F238E27FC236}">
                  <a16:creationId xmlns:a16="http://schemas.microsoft.com/office/drawing/2014/main" id="{98A2BABF-A38D-4C97-8CCD-C5D8083E8F68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9</a:t>
              </a:r>
              <a:endParaRPr kumimoji="0" lang="ko-KR" altLang="en-US" sz="15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endParaRPr>
            </a:p>
          </p:txBody>
        </p:sp>
      </p:grpSp>
      <p:sp>
        <p:nvSpPr>
          <p:cNvPr id="44" name="내용 개체 틀 26">
            <a:extLst>
              <a:ext uri="{FF2B5EF4-FFF2-40B4-BE49-F238E27FC236}">
                <a16:creationId xmlns:a16="http://schemas.microsoft.com/office/drawing/2014/main" id="{91112D40-95A9-47D9-A54C-5F7BBE5C72BE}"/>
              </a:ext>
            </a:extLst>
          </p:cNvPr>
          <p:cNvSpPr txBox="1">
            <a:spLocks/>
          </p:cNvSpPr>
          <p:nvPr/>
        </p:nvSpPr>
        <p:spPr bwMode="auto">
          <a:xfrm>
            <a:off x="2451820" y="795910"/>
            <a:ext cx="4136403" cy="702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no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algn="l" defTabSz="685800" eaLnBrk="1" fontAlgn="auto" latinLnBrk="0" hangingPunct="1">
              <a:spcBef>
                <a:spcPts val="600"/>
              </a:spcBef>
              <a:spcAft>
                <a:spcPts val="0"/>
              </a:spcAft>
              <a:buClr>
                <a:srgbClr val="B3400D"/>
              </a:buClr>
            </a:pPr>
            <a:r>
              <a:rPr kumimoji="0"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다음 </a:t>
            </a:r>
            <a:r>
              <a:rPr kumimoji="0"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for </a:t>
            </a:r>
            <a:r>
              <a:rPr kumimoji="0" lang="en-US" altLang="ko-KR" b="1" dirty="0" err="1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i</a:t>
            </a:r>
            <a:r>
              <a:rPr kumimoji="0"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 in(1,9):</a:t>
            </a:r>
            <a:r>
              <a:rPr kumimoji="0"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의 표현에서 정상적으로 작동하는 경우 </a:t>
            </a:r>
            <a:r>
              <a:rPr kumimoji="0"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for</a:t>
            </a:r>
            <a:r>
              <a:rPr kumimoji="0"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문 블록은 몇 번 수행 되는가</a:t>
            </a:r>
            <a:r>
              <a:rPr kumimoji="0"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?</a:t>
            </a: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3FDFCD09-04BA-406A-BB0A-41EBC7C0B62B}"/>
              </a:ext>
            </a:extLst>
          </p:cNvPr>
          <p:cNvGrpSpPr/>
          <p:nvPr/>
        </p:nvGrpSpPr>
        <p:grpSpPr>
          <a:xfrm>
            <a:off x="1543733" y="487235"/>
            <a:ext cx="5044491" cy="1196339"/>
            <a:chOff x="1543733" y="186795"/>
            <a:chExt cx="5044491" cy="1569698"/>
          </a:xfrm>
        </p:grpSpPr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C324ADEF-35BD-4BA0-80F9-684F5E4789C0}"/>
                </a:ext>
              </a:extLst>
            </p:cNvPr>
            <p:cNvSpPr/>
            <p:nvPr/>
          </p:nvSpPr>
          <p:spPr bwMode="auto">
            <a:xfrm flipH="1">
              <a:off x="1543733" y="186795"/>
              <a:ext cx="881418" cy="1560701"/>
            </a:xfrm>
            <a:prstGeom prst="rect">
              <a:avLst/>
            </a:prstGeom>
            <a:solidFill>
              <a:srgbClr val="005A7E"/>
            </a:solidFill>
            <a:ln w="22225" cap="flat" cmpd="sng" algn="ctr">
              <a:solidFill>
                <a:srgbClr val="005A7E"/>
              </a:solidFill>
              <a:prstDash val="solid"/>
              <a:miter lim="800000"/>
              <a:headEnd type="none" w="sm" len="sm"/>
              <a:tailEnd type="none" w="lg" len="lg"/>
            </a:ln>
            <a:effectLst/>
          </p:spPr>
          <p:txBody>
            <a:bodyPr vert="horz" wrap="square" lIns="0" tIns="72000" rIns="18000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180975" marR="0" lvl="0" indent="0" algn="ctr" defTabSz="6858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  <a:buSzTx/>
                <a:buFontTx/>
                <a:buNone/>
                <a:tabLst>
                  <a:tab pos="180975" algn="l"/>
                </a:tabLst>
                <a:defRPr/>
              </a:pPr>
              <a:r>
                <a:rPr kumimoji="0" lang="en-US" altLang="ko-KR" sz="30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Q3</a:t>
              </a:r>
              <a:endParaRPr kumimoji="0" lang="ko-KR" altLang="en-US" sz="3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cxnSp>
          <p:nvCxnSpPr>
            <p:cNvPr id="60" name="직선 연결선 59">
              <a:extLst>
                <a:ext uri="{FF2B5EF4-FFF2-40B4-BE49-F238E27FC236}">
                  <a16:creationId xmlns:a16="http://schemas.microsoft.com/office/drawing/2014/main" id="{7EB36AC0-ADB9-489C-B82B-48BB8718CD54}"/>
                </a:ext>
              </a:extLst>
            </p:cNvPr>
            <p:cNvCxnSpPr/>
            <p:nvPr/>
          </p:nvCxnSpPr>
          <p:spPr>
            <a:xfrm>
              <a:off x="1559917" y="1756493"/>
              <a:ext cx="5028307" cy="0"/>
            </a:xfrm>
            <a:prstGeom prst="line">
              <a:avLst/>
            </a:prstGeom>
            <a:noFill/>
            <a:ln w="19050" cap="flat" cmpd="sng" algn="ctr">
              <a:solidFill>
                <a:srgbClr val="005A7E"/>
              </a:solidFill>
              <a:prstDash val="solid"/>
              <a:miter lim="800000"/>
            </a:ln>
            <a:effectLst/>
          </p:spPr>
        </p:cxnSp>
        <p:cxnSp>
          <p:nvCxnSpPr>
            <p:cNvPr id="61" name="직선 연결선 60">
              <a:extLst>
                <a:ext uri="{FF2B5EF4-FFF2-40B4-BE49-F238E27FC236}">
                  <a16:creationId xmlns:a16="http://schemas.microsoft.com/office/drawing/2014/main" id="{C8006285-4022-4EC0-9EF4-28FC3A8715E5}"/>
                </a:ext>
              </a:extLst>
            </p:cNvPr>
            <p:cNvCxnSpPr/>
            <p:nvPr/>
          </p:nvCxnSpPr>
          <p:spPr>
            <a:xfrm>
              <a:off x="1543733" y="1756493"/>
              <a:ext cx="5028307" cy="0"/>
            </a:xfrm>
            <a:prstGeom prst="line">
              <a:avLst/>
            </a:prstGeom>
            <a:noFill/>
            <a:ln w="19050" cap="flat" cmpd="sng" algn="ctr">
              <a:solidFill>
                <a:srgbClr val="005A7E"/>
              </a:solidFill>
              <a:prstDash val="solid"/>
              <a:miter lim="800000"/>
            </a:ln>
            <a:effectLst/>
          </p:spPr>
        </p:cxnSp>
      </p:grpSp>
      <p:pic>
        <p:nvPicPr>
          <p:cNvPr id="31" name="그림 30">
            <a:extLst>
              <a:ext uri="{FF2B5EF4-FFF2-40B4-BE49-F238E27FC236}">
                <a16:creationId xmlns:a16="http://schemas.microsoft.com/office/drawing/2014/main" id="{1E794F85-4216-4472-9B76-CB3D9DBF59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1527" y="2156653"/>
            <a:ext cx="290087" cy="285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10829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>
            <a:endCxn id="10" idx="3"/>
          </p:cNvCxnSpPr>
          <p:nvPr/>
        </p:nvCxnSpPr>
        <p:spPr>
          <a:xfrm flipV="1">
            <a:off x="1559917" y="487235"/>
            <a:ext cx="5028307" cy="0"/>
          </a:xfrm>
          <a:prstGeom prst="line">
            <a:avLst/>
          </a:prstGeom>
          <a:noFill/>
          <a:ln w="19050" cap="flat" cmpd="sng" algn="ctr">
            <a:solidFill>
              <a:srgbClr val="005A7E"/>
            </a:solidFill>
            <a:prstDash val="solid"/>
            <a:miter lim="800000"/>
          </a:ln>
          <a:effectLst/>
        </p:spPr>
      </p:cxnSp>
      <p:sp>
        <p:nvSpPr>
          <p:cNvPr id="8" name="직사각형 7"/>
          <p:cNvSpPr/>
          <p:nvPr/>
        </p:nvSpPr>
        <p:spPr>
          <a:xfrm>
            <a:off x="5175720" y="361235"/>
            <a:ext cx="468000" cy="25200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Q3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647972" y="361235"/>
            <a:ext cx="468000" cy="252000"/>
          </a:xfrm>
          <a:prstGeom prst="rect">
            <a:avLst/>
          </a:prstGeom>
          <a:solidFill>
            <a:srgbClr val="005A7E"/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Q4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120224" y="361235"/>
            <a:ext cx="468000" cy="252000"/>
          </a:xfrm>
          <a:prstGeom prst="rect">
            <a:avLst/>
          </a:prstGeom>
          <a:solidFill>
            <a:sysClr val="window" lastClr="FFFFFF">
              <a:lumMod val="65000"/>
            </a:sys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Q5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DE5EF76-31E1-4D11-9609-15438BEA7116}"/>
              </a:ext>
            </a:extLst>
          </p:cNvPr>
          <p:cNvSpPr/>
          <p:nvPr/>
        </p:nvSpPr>
        <p:spPr>
          <a:xfrm>
            <a:off x="4699628" y="361235"/>
            <a:ext cx="468000" cy="25200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Q2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C56565-7300-40DC-B26C-54E372BB07B1}"/>
              </a:ext>
            </a:extLst>
          </p:cNvPr>
          <p:cNvSpPr/>
          <p:nvPr/>
        </p:nvSpPr>
        <p:spPr>
          <a:xfrm>
            <a:off x="4210373" y="361235"/>
            <a:ext cx="468000" cy="252000"/>
          </a:xfrm>
          <a:prstGeom prst="rect">
            <a:avLst/>
          </a:prstGeom>
          <a:solidFill>
            <a:srgbClr val="005A7E"/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Q1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AD457DE-FE23-4127-8925-D2CC7785DC55}"/>
              </a:ext>
            </a:extLst>
          </p:cNvPr>
          <p:cNvSpPr/>
          <p:nvPr/>
        </p:nvSpPr>
        <p:spPr>
          <a:xfrm>
            <a:off x="4221001" y="361235"/>
            <a:ext cx="468000" cy="25200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Q1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47E85E1D-53FE-424F-92FF-77B24CEF906A}"/>
              </a:ext>
            </a:extLst>
          </p:cNvPr>
          <p:cNvGrpSpPr/>
          <p:nvPr/>
        </p:nvGrpSpPr>
        <p:grpSpPr>
          <a:xfrm>
            <a:off x="1543733" y="487496"/>
            <a:ext cx="5044491" cy="967161"/>
            <a:chOff x="1543733" y="487496"/>
            <a:chExt cx="5044491" cy="1268997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04B503C1-F084-4669-96D2-0B3C3C68ADD5}"/>
                </a:ext>
              </a:extLst>
            </p:cNvPr>
            <p:cNvSpPr/>
            <p:nvPr/>
          </p:nvSpPr>
          <p:spPr bwMode="auto">
            <a:xfrm flipH="1">
              <a:off x="1543733" y="487496"/>
              <a:ext cx="881418" cy="1260000"/>
            </a:xfrm>
            <a:prstGeom prst="rect">
              <a:avLst/>
            </a:prstGeom>
            <a:solidFill>
              <a:srgbClr val="005A7E"/>
            </a:solidFill>
            <a:ln w="22225" cap="flat" cmpd="sng" algn="ctr">
              <a:solidFill>
                <a:srgbClr val="005A7E"/>
              </a:solidFill>
              <a:prstDash val="solid"/>
              <a:miter lim="800000"/>
              <a:headEnd type="none" w="sm" len="sm"/>
              <a:tailEnd type="none" w="lg" len="lg"/>
            </a:ln>
            <a:effectLst/>
          </p:spPr>
          <p:txBody>
            <a:bodyPr vert="horz" wrap="square" lIns="0" tIns="72000" rIns="18000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180975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  <a:buSzTx/>
                <a:buFontTx/>
                <a:buNone/>
                <a:tabLst>
                  <a:tab pos="180975" algn="l"/>
                </a:tabLst>
                <a:defRPr/>
              </a:pPr>
              <a:r>
                <a:rPr kumimoji="0" lang="en-US" altLang="ko-KR" sz="30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고딕"/>
                  <a:ea typeface="나눔바른고딕"/>
                  <a:cs typeface="+mn-cs"/>
                </a:rPr>
                <a:t>Q4</a:t>
              </a:r>
              <a:endParaRPr kumimoji="0" lang="ko-KR" altLang="en-US" sz="3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endParaRPr>
            </a:p>
          </p:txBody>
        </p: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D6693399-EA61-47D3-A7B9-9DBFEE20C1DB}"/>
                </a:ext>
              </a:extLst>
            </p:cNvPr>
            <p:cNvCxnSpPr/>
            <p:nvPr/>
          </p:nvCxnSpPr>
          <p:spPr>
            <a:xfrm>
              <a:off x="1559917" y="1756493"/>
              <a:ext cx="5028307" cy="0"/>
            </a:xfrm>
            <a:prstGeom prst="line">
              <a:avLst/>
            </a:prstGeom>
            <a:noFill/>
            <a:ln w="19050" cap="flat" cmpd="sng" algn="ctr">
              <a:solidFill>
                <a:srgbClr val="005A7E"/>
              </a:solidFill>
              <a:prstDash val="solid"/>
              <a:miter lim="800000"/>
            </a:ln>
            <a:effectLst/>
          </p:spPr>
        </p:cxn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3D35DA92-D5F9-4231-A55E-21275E5F1081}"/>
              </a:ext>
            </a:extLst>
          </p:cNvPr>
          <p:cNvGrpSpPr/>
          <p:nvPr/>
        </p:nvGrpSpPr>
        <p:grpSpPr>
          <a:xfrm>
            <a:off x="2541527" y="1605536"/>
            <a:ext cx="4046697" cy="288001"/>
            <a:chOff x="2541527" y="1912702"/>
            <a:chExt cx="4046697" cy="288001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9F5CCE2F-5EA4-4673-9638-FA5E8E4FA6E3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고딕"/>
                  <a:ea typeface="나눔바른고딕"/>
                  <a:cs typeface="+mn-cs"/>
                </a:rPr>
                <a:t>1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endParaRPr>
            </a:p>
          </p:txBody>
        </p:sp>
        <p:sp>
          <p:nvSpPr>
            <p:cNvPr id="33" name="내용 개체 틀 26">
              <a:extLst>
                <a:ext uri="{FF2B5EF4-FFF2-40B4-BE49-F238E27FC236}">
                  <a16:creationId xmlns:a16="http://schemas.microsoft.com/office/drawing/2014/main" id="{9CED1558-1300-450B-A989-756E2EA18153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lvl="0"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바른고딕"/>
                  <a:ea typeface="나눔바른고딕"/>
                </a:rPr>
                <a:t>exit</a:t>
              </a: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AAB133BF-58B2-4AAC-AB32-72C4CC72F798}"/>
              </a:ext>
            </a:extLst>
          </p:cNvPr>
          <p:cNvGrpSpPr/>
          <p:nvPr/>
        </p:nvGrpSpPr>
        <p:grpSpPr>
          <a:xfrm>
            <a:off x="2541527" y="1988323"/>
            <a:ext cx="4046697" cy="288001"/>
            <a:chOff x="2541527" y="1912702"/>
            <a:chExt cx="4046697" cy="288001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BB2A6048-70AF-4FD3-9227-D3EE0DACFECA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고딕"/>
                  <a:ea typeface="나눔바른고딕"/>
                  <a:cs typeface="+mn-cs"/>
                </a:rPr>
                <a:t>2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endParaRPr>
            </a:p>
          </p:txBody>
        </p:sp>
        <p:sp>
          <p:nvSpPr>
            <p:cNvPr id="36" name="내용 개체 틀 26">
              <a:extLst>
                <a:ext uri="{FF2B5EF4-FFF2-40B4-BE49-F238E27FC236}">
                  <a16:creationId xmlns:a16="http://schemas.microsoft.com/office/drawing/2014/main" id="{8E3FDCE5-C14D-4636-8002-18623C086635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lvl="0"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en-US" altLang="ko-KR" sz="1500" b="1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바른고딕"/>
                  <a:ea typeface="나눔바른고딕"/>
                </a:rPr>
                <a:t>goto</a:t>
              </a:r>
              <a:endParaRPr kumimoji="0" lang="en-US" altLang="ko-KR" sz="15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/>
                <a:ea typeface="나눔바른고딕"/>
              </a:endParaRP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71582736-7FC0-4226-8827-99BB026E331A}"/>
              </a:ext>
            </a:extLst>
          </p:cNvPr>
          <p:cNvGrpSpPr/>
          <p:nvPr/>
        </p:nvGrpSpPr>
        <p:grpSpPr>
          <a:xfrm>
            <a:off x="2541527" y="2371110"/>
            <a:ext cx="4046697" cy="288001"/>
            <a:chOff x="2541527" y="1912702"/>
            <a:chExt cx="4046697" cy="288001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1DAC5F99-D8A1-43C6-9376-0B9030A5093E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고딕"/>
                  <a:ea typeface="나눔바른고딕"/>
                  <a:cs typeface="+mn-cs"/>
                </a:rPr>
                <a:t>3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endParaRPr>
            </a:p>
          </p:txBody>
        </p:sp>
        <p:sp>
          <p:nvSpPr>
            <p:cNvPr id="39" name="내용 개체 틀 26">
              <a:extLst>
                <a:ext uri="{FF2B5EF4-FFF2-40B4-BE49-F238E27FC236}">
                  <a16:creationId xmlns:a16="http://schemas.microsoft.com/office/drawing/2014/main" id="{991A54C9-C54A-4536-AAB1-4D0240935974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lvl="0"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바른고딕"/>
                  <a:ea typeface="나눔바른고딕"/>
                </a:rPr>
                <a:t>continue</a:t>
              </a: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A98E910D-0853-4CC3-AC0B-7745063F265F}"/>
              </a:ext>
            </a:extLst>
          </p:cNvPr>
          <p:cNvGrpSpPr/>
          <p:nvPr/>
        </p:nvGrpSpPr>
        <p:grpSpPr>
          <a:xfrm>
            <a:off x="2541527" y="2753897"/>
            <a:ext cx="4046697" cy="288001"/>
            <a:chOff x="2541527" y="1912702"/>
            <a:chExt cx="4046697" cy="288001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855C9CC3-AF60-46D7-9618-D98EC65727A0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고딕"/>
                  <a:ea typeface="나눔바른고딕"/>
                  <a:cs typeface="+mn-cs"/>
                </a:rPr>
                <a:t>4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endParaRPr>
            </a:p>
          </p:txBody>
        </p:sp>
        <p:sp>
          <p:nvSpPr>
            <p:cNvPr id="42" name="내용 개체 틀 26">
              <a:extLst>
                <a:ext uri="{FF2B5EF4-FFF2-40B4-BE49-F238E27FC236}">
                  <a16:creationId xmlns:a16="http://schemas.microsoft.com/office/drawing/2014/main" id="{26D7A2A6-EC63-4E2A-A036-2F849392370B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lvl="0"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바른고딕"/>
                  <a:ea typeface="나눔바른고딕"/>
                </a:rPr>
                <a:t>break</a:t>
              </a:r>
            </a:p>
          </p:txBody>
        </p:sp>
      </p:grpSp>
      <p:sp>
        <p:nvSpPr>
          <p:cNvPr id="43" name="내용 개체 틀 26">
            <a:extLst>
              <a:ext uri="{FF2B5EF4-FFF2-40B4-BE49-F238E27FC236}">
                <a16:creationId xmlns:a16="http://schemas.microsoft.com/office/drawing/2014/main" id="{14AE04EF-44ED-4F7F-8731-0C9A46837AF5}"/>
              </a:ext>
            </a:extLst>
          </p:cNvPr>
          <p:cNvSpPr txBox="1">
            <a:spLocks/>
          </p:cNvSpPr>
          <p:nvPr/>
        </p:nvSpPr>
        <p:spPr bwMode="auto">
          <a:xfrm>
            <a:off x="2451820" y="670362"/>
            <a:ext cx="4136403" cy="702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no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algn="l" defTabSz="685800" eaLnBrk="1" fontAlgn="auto" latinLnBrk="0" hangingPunct="1">
              <a:spcBef>
                <a:spcPts val="600"/>
              </a:spcBef>
              <a:spcAft>
                <a:spcPts val="0"/>
              </a:spcAft>
              <a:buClr>
                <a:srgbClr val="B3400D"/>
              </a:buClr>
            </a:pPr>
            <a:r>
              <a:rPr kumimoji="0" lang="ko-KR" altLang="en-US" b="1" dirty="0" err="1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다음중</a:t>
            </a:r>
            <a:r>
              <a:rPr kumimoji="0"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 반복문을 강제로 </a:t>
            </a:r>
            <a:r>
              <a:rPr kumimoji="0" lang="ko-KR" altLang="en-US" b="1" dirty="0" err="1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빠저나오기</a:t>
            </a:r>
            <a:r>
              <a:rPr kumimoji="0"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 위하여 실행하는 문장은</a:t>
            </a:r>
            <a:r>
              <a:rPr kumimoji="0"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29485831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/>
        </p:nvSpPr>
        <p:spPr>
          <a:xfrm>
            <a:off x="1447136" y="3617579"/>
            <a:ext cx="7696864" cy="1188116"/>
          </a:xfrm>
          <a:prstGeom prst="rect">
            <a:avLst/>
          </a:prstGeom>
          <a:gradFill flip="none" rotWithShape="1">
            <a:gsLst>
              <a:gs pos="0">
                <a:sysClr val="window" lastClr="FFFFFF">
                  <a:alpha val="0"/>
                </a:sysClr>
              </a:gs>
              <a:gs pos="100000">
                <a:sysClr val="window" lastClr="FFFFFF">
                  <a:lumMod val="85000"/>
                  <a:alpha val="40000"/>
                </a:sysClr>
              </a:gs>
            </a:gsLst>
            <a:lin ang="162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551689" y="3725607"/>
            <a:ext cx="873462" cy="288000"/>
          </a:xfrm>
          <a:prstGeom prst="rect">
            <a:avLst/>
          </a:prstGeom>
          <a:solidFill>
            <a:srgbClr val="C55A1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정답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1551687" y="4077696"/>
            <a:ext cx="873464" cy="288000"/>
          </a:xfrm>
          <a:prstGeom prst="rect">
            <a:avLst/>
          </a:prstGeom>
          <a:solidFill>
            <a:sysClr val="window" lastClr="FFFFFF">
              <a:lumMod val="6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해설</a:t>
            </a:r>
          </a:p>
        </p:txBody>
      </p:sp>
      <p:sp>
        <p:nvSpPr>
          <p:cNvPr id="26" name="내용 개체 틀 26"/>
          <p:cNvSpPr txBox="1">
            <a:spLocks/>
          </p:cNvSpPr>
          <p:nvPr/>
        </p:nvSpPr>
        <p:spPr bwMode="auto">
          <a:xfrm>
            <a:off x="2484090" y="4078879"/>
            <a:ext cx="4104134" cy="582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lvl="0" algn="l" defTabSz="685800" eaLnBrk="1" fontAlgn="auto" latinLnBrk="0" hangingPunct="1">
              <a:spcBef>
                <a:spcPts val="600"/>
              </a:spcBef>
              <a:spcAft>
                <a:spcPts val="0"/>
              </a:spcAft>
              <a:buClr>
                <a:srgbClr val="B3400D"/>
              </a:buClr>
            </a:pPr>
            <a:r>
              <a:rPr kumimoji="0" lang="ko-KR" altLang="en-US" sz="1600" b="1" dirty="0" err="1">
                <a:solidFill>
                  <a:prstClr val="black">
                    <a:lumMod val="75000"/>
                    <a:lumOff val="25000"/>
                  </a:prstClr>
                </a:solidFill>
                <a:latin typeface="나눔바른고딕"/>
                <a:ea typeface="나눔바른고딕"/>
              </a:rPr>
              <a:t>제어문</a:t>
            </a:r>
            <a:r>
              <a:rPr kumimoji="0"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/>
                <a:ea typeface="나눔바른고딕"/>
              </a:rPr>
              <a:t> 중 </a:t>
            </a:r>
            <a:r>
              <a:rPr kumimoji="0"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/>
                <a:ea typeface="나눔바른고딕"/>
              </a:rPr>
              <a:t>break</a:t>
            </a:r>
            <a:r>
              <a:rPr kumimoji="0"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/>
                <a:ea typeface="나눔바른고딕"/>
              </a:rPr>
              <a:t>문장입니다</a:t>
            </a:r>
            <a:r>
              <a:rPr kumimoji="0"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/>
                <a:ea typeface="나눔바른고딕"/>
              </a:rPr>
              <a:t>.</a:t>
            </a:r>
          </a:p>
        </p:txBody>
      </p:sp>
      <p:sp>
        <p:nvSpPr>
          <p:cNvPr id="27" name="내용 개체 틀 26"/>
          <p:cNvSpPr txBox="1">
            <a:spLocks/>
          </p:cNvSpPr>
          <p:nvPr/>
        </p:nvSpPr>
        <p:spPr bwMode="auto">
          <a:xfrm>
            <a:off x="2492041" y="3729694"/>
            <a:ext cx="4065922" cy="3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3400D"/>
              </a:buClr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C55A11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4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C55A11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번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rgbClr val="C55A11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cxnSp>
        <p:nvCxnSpPr>
          <p:cNvPr id="30" name="직선 연결선 29"/>
          <p:cNvCxnSpPr>
            <a:cxnSpLocks/>
          </p:cNvCxnSpPr>
          <p:nvPr/>
        </p:nvCxnSpPr>
        <p:spPr>
          <a:xfrm flipV="1">
            <a:off x="1559917" y="487235"/>
            <a:ext cx="5028307" cy="0"/>
          </a:xfrm>
          <a:prstGeom prst="line">
            <a:avLst/>
          </a:prstGeom>
          <a:noFill/>
          <a:ln w="19050" cap="flat" cmpd="sng" algn="ctr">
            <a:solidFill>
              <a:srgbClr val="005A7E"/>
            </a:solidFill>
            <a:prstDash val="solid"/>
            <a:miter lim="800000"/>
          </a:ln>
          <a:effectLst/>
        </p:spPr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1AF5DB6-3463-4D66-BF94-EBF47C06918C}"/>
              </a:ext>
            </a:extLst>
          </p:cNvPr>
          <p:cNvSpPr/>
          <p:nvPr/>
        </p:nvSpPr>
        <p:spPr>
          <a:xfrm>
            <a:off x="5175720" y="361235"/>
            <a:ext cx="468000" cy="25200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Q3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6E1F9F4-0C99-4058-A3D3-F4C5CAB1C23E}"/>
              </a:ext>
            </a:extLst>
          </p:cNvPr>
          <p:cNvSpPr/>
          <p:nvPr/>
        </p:nvSpPr>
        <p:spPr>
          <a:xfrm>
            <a:off x="5647972" y="361235"/>
            <a:ext cx="468000" cy="252000"/>
          </a:xfrm>
          <a:prstGeom prst="rect">
            <a:avLst/>
          </a:prstGeom>
          <a:solidFill>
            <a:srgbClr val="005A7E"/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Q4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D0A332F-4D55-4B93-9981-779682109317}"/>
              </a:ext>
            </a:extLst>
          </p:cNvPr>
          <p:cNvSpPr/>
          <p:nvPr/>
        </p:nvSpPr>
        <p:spPr>
          <a:xfrm>
            <a:off x="6120224" y="361235"/>
            <a:ext cx="468000" cy="252000"/>
          </a:xfrm>
          <a:prstGeom prst="rect">
            <a:avLst/>
          </a:prstGeom>
          <a:solidFill>
            <a:sysClr val="window" lastClr="FFFFFF">
              <a:lumMod val="65000"/>
            </a:sys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Q5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903F79F1-3CFB-4C6C-A36E-70E0CAF47C8D}"/>
              </a:ext>
            </a:extLst>
          </p:cNvPr>
          <p:cNvSpPr/>
          <p:nvPr/>
        </p:nvSpPr>
        <p:spPr>
          <a:xfrm>
            <a:off x="4699628" y="361235"/>
            <a:ext cx="468000" cy="25200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Q2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D88EF2E-D833-4749-90EA-5C6A0D192D3E}"/>
              </a:ext>
            </a:extLst>
          </p:cNvPr>
          <p:cNvSpPr/>
          <p:nvPr/>
        </p:nvSpPr>
        <p:spPr>
          <a:xfrm>
            <a:off x="4210373" y="361235"/>
            <a:ext cx="468000" cy="252000"/>
          </a:xfrm>
          <a:prstGeom prst="rect">
            <a:avLst/>
          </a:prstGeom>
          <a:solidFill>
            <a:srgbClr val="005A7E"/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Q1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786502F-8379-4391-9F44-944273BBA610}"/>
              </a:ext>
            </a:extLst>
          </p:cNvPr>
          <p:cNvSpPr/>
          <p:nvPr/>
        </p:nvSpPr>
        <p:spPr>
          <a:xfrm>
            <a:off x="4221001" y="361235"/>
            <a:ext cx="468000" cy="25200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Q1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39E4BA33-7026-4EBE-8E76-2D49D2B11F17}"/>
              </a:ext>
            </a:extLst>
          </p:cNvPr>
          <p:cNvGrpSpPr/>
          <p:nvPr/>
        </p:nvGrpSpPr>
        <p:grpSpPr>
          <a:xfrm>
            <a:off x="1543733" y="487496"/>
            <a:ext cx="5044491" cy="967161"/>
            <a:chOff x="1543733" y="487496"/>
            <a:chExt cx="5044491" cy="1268997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84533683-3E72-47EA-9C27-D25B4C9F2729}"/>
                </a:ext>
              </a:extLst>
            </p:cNvPr>
            <p:cNvSpPr/>
            <p:nvPr/>
          </p:nvSpPr>
          <p:spPr bwMode="auto">
            <a:xfrm flipH="1">
              <a:off x="1543733" y="487496"/>
              <a:ext cx="881418" cy="1260000"/>
            </a:xfrm>
            <a:prstGeom prst="rect">
              <a:avLst/>
            </a:prstGeom>
            <a:solidFill>
              <a:srgbClr val="005A7E"/>
            </a:solidFill>
            <a:ln w="22225" cap="flat" cmpd="sng" algn="ctr">
              <a:solidFill>
                <a:srgbClr val="005A7E"/>
              </a:solidFill>
              <a:prstDash val="solid"/>
              <a:miter lim="800000"/>
              <a:headEnd type="none" w="sm" len="sm"/>
              <a:tailEnd type="none" w="lg" len="lg"/>
            </a:ln>
            <a:effectLst/>
          </p:spPr>
          <p:txBody>
            <a:bodyPr vert="horz" wrap="square" lIns="0" tIns="72000" rIns="18000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180975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  <a:buSzTx/>
                <a:buFontTx/>
                <a:buNone/>
                <a:tabLst>
                  <a:tab pos="180975" algn="l"/>
                </a:tabLst>
                <a:defRPr/>
              </a:pPr>
              <a:r>
                <a:rPr kumimoji="0" lang="en-US" altLang="ko-KR" sz="30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고딕"/>
                  <a:ea typeface="나눔바른고딕"/>
                  <a:cs typeface="+mn-cs"/>
                </a:rPr>
                <a:t>Q4</a:t>
              </a:r>
              <a:endParaRPr kumimoji="0" lang="ko-KR" altLang="en-US" sz="3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endParaRPr>
            </a:p>
          </p:txBody>
        </p: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7FFF4F15-BBE4-4218-AE93-C052B47B5DF5}"/>
                </a:ext>
              </a:extLst>
            </p:cNvPr>
            <p:cNvCxnSpPr/>
            <p:nvPr/>
          </p:nvCxnSpPr>
          <p:spPr>
            <a:xfrm>
              <a:off x="1559917" y="1756493"/>
              <a:ext cx="5028307" cy="0"/>
            </a:xfrm>
            <a:prstGeom prst="line">
              <a:avLst/>
            </a:prstGeom>
            <a:noFill/>
            <a:ln w="19050" cap="flat" cmpd="sng" algn="ctr">
              <a:solidFill>
                <a:srgbClr val="005A7E"/>
              </a:solidFill>
              <a:prstDash val="solid"/>
              <a:miter lim="800000"/>
            </a:ln>
            <a:effectLst/>
          </p:spPr>
        </p:cxn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73EF055A-D9C3-4429-9F51-EB99068E81E3}"/>
              </a:ext>
            </a:extLst>
          </p:cNvPr>
          <p:cNvGrpSpPr/>
          <p:nvPr/>
        </p:nvGrpSpPr>
        <p:grpSpPr>
          <a:xfrm>
            <a:off x="2541527" y="1605536"/>
            <a:ext cx="4046697" cy="288001"/>
            <a:chOff x="2541527" y="1912702"/>
            <a:chExt cx="4046697" cy="288001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9DEA3A5A-C3B5-4762-97F6-B1717FAFF8AF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고딕"/>
                  <a:ea typeface="나눔바른고딕"/>
                  <a:cs typeface="+mn-cs"/>
                </a:rPr>
                <a:t>1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endParaRPr>
            </a:p>
          </p:txBody>
        </p:sp>
        <p:sp>
          <p:nvSpPr>
            <p:cNvPr id="36" name="내용 개체 틀 26">
              <a:extLst>
                <a:ext uri="{FF2B5EF4-FFF2-40B4-BE49-F238E27FC236}">
                  <a16:creationId xmlns:a16="http://schemas.microsoft.com/office/drawing/2014/main" id="{31A8D89F-D662-4141-9F55-21EB1D4BDB0A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lvl="0"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바른고딕"/>
                  <a:ea typeface="나눔바른고딕"/>
                </a:rPr>
                <a:t>exit</a:t>
              </a: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31EE1600-77FF-43E1-B6D1-4048C5E51726}"/>
              </a:ext>
            </a:extLst>
          </p:cNvPr>
          <p:cNvGrpSpPr/>
          <p:nvPr/>
        </p:nvGrpSpPr>
        <p:grpSpPr>
          <a:xfrm>
            <a:off x="2541527" y="1988323"/>
            <a:ext cx="4046697" cy="288001"/>
            <a:chOff x="2541527" y="1912702"/>
            <a:chExt cx="4046697" cy="288001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97C6F105-FD0C-4AB3-990F-A1877BDFA691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고딕"/>
                  <a:ea typeface="나눔바른고딕"/>
                  <a:cs typeface="+mn-cs"/>
                </a:rPr>
                <a:t>2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endParaRPr>
            </a:p>
          </p:txBody>
        </p:sp>
        <p:sp>
          <p:nvSpPr>
            <p:cNvPr id="45" name="내용 개체 틀 26">
              <a:extLst>
                <a:ext uri="{FF2B5EF4-FFF2-40B4-BE49-F238E27FC236}">
                  <a16:creationId xmlns:a16="http://schemas.microsoft.com/office/drawing/2014/main" id="{AB05F989-72A0-4857-85B2-FEC94AFD47C3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lvl="0"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en-US" altLang="ko-KR" sz="1500" b="1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바른고딕"/>
                  <a:ea typeface="나눔바른고딕"/>
                </a:rPr>
                <a:t>goto</a:t>
              </a:r>
              <a:endParaRPr kumimoji="0" lang="en-US" altLang="ko-KR" sz="15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/>
                <a:ea typeface="나눔바른고딕"/>
              </a:endParaRPr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8F08D558-078F-4138-8330-95F2F015ACB0}"/>
              </a:ext>
            </a:extLst>
          </p:cNvPr>
          <p:cNvGrpSpPr/>
          <p:nvPr/>
        </p:nvGrpSpPr>
        <p:grpSpPr>
          <a:xfrm>
            <a:off x="2541527" y="2371110"/>
            <a:ext cx="4046697" cy="288001"/>
            <a:chOff x="2541527" y="1912702"/>
            <a:chExt cx="4046697" cy="288001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F2D7A400-5226-4C85-BBDB-BF3CEA0BC5EA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고딕"/>
                  <a:ea typeface="나눔바른고딕"/>
                  <a:cs typeface="+mn-cs"/>
                </a:rPr>
                <a:t>3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endParaRPr>
            </a:p>
          </p:txBody>
        </p:sp>
        <p:sp>
          <p:nvSpPr>
            <p:cNvPr id="48" name="내용 개체 틀 26">
              <a:extLst>
                <a:ext uri="{FF2B5EF4-FFF2-40B4-BE49-F238E27FC236}">
                  <a16:creationId xmlns:a16="http://schemas.microsoft.com/office/drawing/2014/main" id="{8EA76E26-D1BD-47C9-B61F-953C0FC1060A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lvl="0"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바른고딕"/>
                  <a:ea typeface="나눔바른고딕"/>
                </a:rPr>
                <a:t>continue</a:t>
              </a: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F33456BA-034A-4AD8-A374-EA96497A1111}"/>
              </a:ext>
            </a:extLst>
          </p:cNvPr>
          <p:cNvGrpSpPr/>
          <p:nvPr/>
        </p:nvGrpSpPr>
        <p:grpSpPr>
          <a:xfrm>
            <a:off x="2541527" y="2753897"/>
            <a:ext cx="4046697" cy="288001"/>
            <a:chOff x="2541527" y="1912702"/>
            <a:chExt cx="4046697" cy="288001"/>
          </a:xfrm>
        </p:grpSpPr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B2F66EB1-BF10-43F0-8AA8-20E45F690492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rgbClr val="005A7E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고딕"/>
                  <a:ea typeface="나눔바른고딕"/>
                  <a:cs typeface="+mn-cs"/>
                </a:rPr>
                <a:t>4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endParaRPr>
            </a:p>
          </p:txBody>
        </p:sp>
        <p:sp>
          <p:nvSpPr>
            <p:cNvPr id="56" name="내용 개체 틀 26">
              <a:extLst>
                <a:ext uri="{FF2B5EF4-FFF2-40B4-BE49-F238E27FC236}">
                  <a16:creationId xmlns:a16="http://schemas.microsoft.com/office/drawing/2014/main" id="{AF1FD8C2-6065-45E9-927C-87D330DC2FAF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lvl="0"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바른고딕"/>
                  <a:ea typeface="나눔바른고딕"/>
                </a:rPr>
                <a:t>break</a:t>
              </a:r>
            </a:p>
          </p:txBody>
        </p:sp>
      </p:grpSp>
      <p:sp>
        <p:nvSpPr>
          <p:cNvPr id="69" name="내용 개체 틀 26">
            <a:extLst>
              <a:ext uri="{FF2B5EF4-FFF2-40B4-BE49-F238E27FC236}">
                <a16:creationId xmlns:a16="http://schemas.microsoft.com/office/drawing/2014/main" id="{590AC14B-EE2D-4C3D-B9DE-04BBA5033044}"/>
              </a:ext>
            </a:extLst>
          </p:cNvPr>
          <p:cNvSpPr txBox="1">
            <a:spLocks/>
          </p:cNvSpPr>
          <p:nvPr/>
        </p:nvSpPr>
        <p:spPr bwMode="auto">
          <a:xfrm>
            <a:off x="2451820" y="670362"/>
            <a:ext cx="4136403" cy="702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no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algn="l" defTabSz="685800" eaLnBrk="1" fontAlgn="auto" latinLnBrk="0" hangingPunct="1">
              <a:spcBef>
                <a:spcPts val="600"/>
              </a:spcBef>
              <a:spcAft>
                <a:spcPts val="0"/>
              </a:spcAft>
              <a:buClr>
                <a:srgbClr val="B3400D"/>
              </a:buClr>
            </a:pPr>
            <a:r>
              <a:rPr kumimoji="0" lang="ko-KR" altLang="en-US" b="1" dirty="0" err="1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다음중</a:t>
            </a:r>
            <a:r>
              <a:rPr kumimoji="0"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 반복문을 강제로 </a:t>
            </a:r>
            <a:r>
              <a:rPr kumimoji="0" lang="ko-KR" altLang="en-US" b="1" dirty="0" err="1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빠저나오기</a:t>
            </a:r>
            <a:r>
              <a:rPr kumimoji="0"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 위하여 실행하는 문장은</a:t>
            </a:r>
            <a:r>
              <a:rPr kumimoji="0"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?</a:t>
            </a:r>
          </a:p>
        </p:txBody>
      </p:sp>
      <p:pic>
        <p:nvPicPr>
          <p:cNvPr id="49" name="그림 48">
            <a:extLst>
              <a:ext uri="{FF2B5EF4-FFF2-40B4-BE49-F238E27FC236}">
                <a16:creationId xmlns:a16="http://schemas.microsoft.com/office/drawing/2014/main" id="{3F41B515-C632-4D90-88D0-663F393487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1527" y="2737623"/>
            <a:ext cx="290087" cy="285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3042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441373" y="1941866"/>
            <a:ext cx="1041598" cy="938719"/>
            <a:chOff x="419428" y="1928378"/>
            <a:chExt cx="1041598" cy="938719"/>
          </a:xfrm>
        </p:grpSpPr>
        <p:sp>
          <p:nvSpPr>
            <p:cNvPr id="9" name="TextBox 8"/>
            <p:cNvSpPr txBox="1"/>
            <p:nvPr/>
          </p:nvSpPr>
          <p:spPr>
            <a:xfrm>
              <a:off x="419428" y="1928378"/>
              <a:ext cx="1041598" cy="9387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5500" b="1" i="0" u="none" strike="noStrike" kern="0" cap="none" spc="0" normalizeH="0" baseline="0" noProof="0" dirty="0">
                  <a:ln>
                    <a:noFill/>
                  </a:ln>
                  <a:solidFill>
                    <a:srgbClr val="00C0F3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01</a:t>
              </a:r>
            </a:p>
          </p:txBody>
        </p:sp>
        <p:sp>
          <p:nvSpPr>
            <p:cNvPr id="10" name="직사각형 9"/>
            <p:cNvSpPr/>
            <p:nvPr/>
          </p:nvSpPr>
          <p:spPr bwMode="auto">
            <a:xfrm>
              <a:off x="510292" y="2759656"/>
              <a:ext cx="792088" cy="45719"/>
            </a:xfrm>
            <a:prstGeom prst="rect">
              <a:avLst/>
            </a:prstGeom>
            <a:solidFill>
              <a:srgbClr val="00C0F3"/>
            </a:solidFill>
            <a:ln>
              <a:noFill/>
              <a:headEnd type="none" w="sm" len="sm"/>
              <a:tailEnd type="none" w="lg" len="lg"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</p:grpSp>
      <p:cxnSp>
        <p:nvCxnSpPr>
          <p:cNvPr id="11" name="직선 연결선 10"/>
          <p:cNvCxnSpPr/>
          <p:nvPr/>
        </p:nvCxnSpPr>
        <p:spPr>
          <a:xfrm>
            <a:off x="467102" y="3767525"/>
            <a:ext cx="5545058" cy="0"/>
          </a:xfrm>
          <a:prstGeom prst="line">
            <a:avLst/>
          </a:prstGeom>
          <a:noFill/>
          <a:ln w="9525" cap="flat" cmpd="sng" algn="ctr">
            <a:solidFill>
              <a:srgbClr val="1EB9EE"/>
            </a:solidFill>
            <a:prstDash val="solid"/>
          </a:ln>
          <a:effectLst/>
        </p:spPr>
      </p:cxnSp>
      <p:sp>
        <p:nvSpPr>
          <p:cNvPr id="16" name="TextBox 15"/>
          <p:cNvSpPr txBox="1"/>
          <p:nvPr/>
        </p:nvSpPr>
        <p:spPr>
          <a:xfrm>
            <a:off x="338642" y="3018658"/>
            <a:ext cx="55453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685800" fontAlgn="auto" latinLnBrk="0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4000" b="1" dirty="0" err="1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반복문</a:t>
            </a:r>
            <a:endParaRPr kumimoji="0" lang="en-US" altLang="ko-KR" sz="4000" b="1" dirty="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38047" y="3921454"/>
            <a:ext cx="5197007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latinLnBrk="0"/>
            <a:r>
              <a:rPr lang="en-US" altLang="ko-KR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1) </a:t>
            </a:r>
            <a:r>
              <a:rPr lang="ko-KR" altLang="en-US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반복문의 개요</a:t>
            </a:r>
            <a:endParaRPr lang="en-US" altLang="ko-KR" sz="1500" b="1" dirty="0">
              <a:solidFill>
                <a:prstClr val="white">
                  <a:lumMod val="65000"/>
                </a:prst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 latinLnBrk="0"/>
            <a:r>
              <a:rPr lang="en-US" altLang="ko-KR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2) while </a:t>
            </a:r>
            <a:r>
              <a:rPr lang="ko-KR" altLang="en-US" sz="1500" b="1" dirty="0" err="1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반복문</a:t>
            </a:r>
            <a:endParaRPr lang="en-US" altLang="ko-KR" sz="1500" b="1" dirty="0">
              <a:solidFill>
                <a:prstClr val="white">
                  <a:lumMod val="65000"/>
                </a:prst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 latinLnBrk="0"/>
            <a:r>
              <a:rPr lang="en-US" altLang="ko-KR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3) for </a:t>
            </a:r>
            <a:r>
              <a:rPr lang="ko-KR" altLang="en-US" sz="1500" b="1" dirty="0" err="1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반복문</a:t>
            </a:r>
            <a:endParaRPr lang="ko-KR" altLang="en-US" sz="1500" b="1" dirty="0">
              <a:solidFill>
                <a:prstClr val="white">
                  <a:lumMod val="65000"/>
                </a:prst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7182847"/>
      </p:ext>
    </p:extLst>
  </p:cSld>
  <p:clrMapOvr>
    <a:masterClrMapping/>
  </p:clrMapOvr>
  <p:transition spd="slow">
    <p:wipe dir="r"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5E1B3D88-AD2C-4A13-89E4-9E413075D152}"/>
              </a:ext>
            </a:extLst>
          </p:cNvPr>
          <p:cNvCxnSpPr>
            <a:cxnSpLocks/>
          </p:cNvCxnSpPr>
          <p:nvPr/>
        </p:nvCxnSpPr>
        <p:spPr>
          <a:xfrm flipV="1">
            <a:off x="1559917" y="487235"/>
            <a:ext cx="5028307" cy="0"/>
          </a:xfrm>
          <a:prstGeom prst="line">
            <a:avLst/>
          </a:prstGeom>
          <a:noFill/>
          <a:ln w="19050" cap="flat" cmpd="sng" algn="ctr">
            <a:solidFill>
              <a:srgbClr val="005A7E"/>
            </a:solidFill>
            <a:prstDash val="solid"/>
            <a:miter lim="800000"/>
          </a:ln>
          <a:effectLst/>
        </p:spPr>
      </p:cxnSp>
      <p:sp>
        <p:nvSpPr>
          <p:cNvPr id="8" name="직사각형 7"/>
          <p:cNvSpPr/>
          <p:nvPr/>
        </p:nvSpPr>
        <p:spPr>
          <a:xfrm>
            <a:off x="5175720" y="355133"/>
            <a:ext cx="468000" cy="25200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Q3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647972" y="355133"/>
            <a:ext cx="468000" cy="25200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Q4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120224" y="355133"/>
            <a:ext cx="468000" cy="252000"/>
          </a:xfrm>
          <a:prstGeom prst="rect">
            <a:avLst/>
          </a:prstGeom>
          <a:solidFill>
            <a:srgbClr val="005A7E"/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Q5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2541527" y="3012795"/>
            <a:ext cx="4046697" cy="288001"/>
            <a:chOff x="2541527" y="1912702"/>
            <a:chExt cx="4046697" cy="288001"/>
          </a:xfrm>
        </p:grpSpPr>
        <p:sp>
          <p:nvSpPr>
            <p:cNvPr id="21" name="직사각형 20"/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고딕"/>
                  <a:ea typeface="나눔바른고딕"/>
                  <a:cs typeface="+mn-cs"/>
                </a:rPr>
                <a:t>4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endParaRPr>
            </a:p>
          </p:txBody>
        </p:sp>
        <p:sp>
          <p:nvSpPr>
            <p:cNvPr id="22" name="내용 개체 틀 26"/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lvl="0"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바른고딕"/>
                  <a:ea typeface="나눔바른고딕"/>
                </a:rPr>
                <a:t>50</a:t>
              </a:r>
              <a:r>
                <a:rPr kumimoji="0" lang="ko-KR" altLang="en-US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바른고딕"/>
                  <a:ea typeface="나눔바른고딕"/>
                </a:rPr>
                <a:t>회</a:t>
              </a:r>
              <a:endParaRPr kumimoji="0" lang="en-US" altLang="ko-KR" sz="15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/>
                <a:ea typeface="나눔바른고딕"/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DE5EF76-31E1-4D11-9609-15438BEA7116}"/>
              </a:ext>
            </a:extLst>
          </p:cNvPr>
          <p:cNvSpPr/>
          <p:nvPr/>
        </p:nvSpPr>
        <p:spPr>
          <a:xfrm>
            <a:off x="4699628" y="355133"/>
            <a:ext cx="468000" cy="25200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Q2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C56565-7300-40DC-B26C-54E372BB07B1}"/>
              </a:ext>
            </a:extLst>
          </p:cNvPr>
          <p:cNvSpPr/>
          <p:nvPr/>
        </p:nvSpPr>
        <p:spPr>
          <a:xfrm>
            <a:off x="4210373" y="355133"/>
            <a:ext cx="468000" cy="252000"/>
          </a:xfrm>
          <a:prstGeom prst="rect">
            <a:avLst/>
          </a:prstGeom>
          <a:solidFill>
            <a:srgbClr val="005A7E"/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Q1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AD457DE-FE23-4127-8925-D2CC7785DC55}"/>
              </a:ext>
            </a:extLst>
          </p:cNvPr>
          <p:cNvSpPr/>
          <p:nvPr/>
        </p:nvSpPr>
        <p:spPr>
          <a:xfrm>
            <a:off x="4221001" y="355133"/>
            <a:ext cx="468000" cy="25200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Q1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6830A4FE-4D4B-481C-ADEE-04D44FF96375}"/>
              </a:ext>
            </a:extLst>
          </p:cNvPr>
          <p:cNvGrpSpPr/>
          <p:nvPr/>
        </p:nvGrpSpPr>
        <p:grpSpPr>
          <a:xfrm>
            <a:off x="2541428" y="1870536"/>
            <a:ext cx="4046697" cy="288001"/>
            <a:chOff x="2541527" y="1912702"/>
            <a:chExt cx="4046697" cy="288001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604F8453-FA0B-4748-93DC-89FA1D5D3F9B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고딕"/>
                  <a:ea typeface="나눔바른고딕"/>
                  <a:cs typeface="+mn-cs"/>
                </a:rPr>
                <a:t>1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endParaRPr>
            </a:p>
          </p:txBody>
        </p:sp>
        <p:sp>
          <p:nvSpPr>
            <p:cNvPr id="31" name="내용 개체 틀 26">
              <a:extLst>
                <a:ext uri="{FF2B5EF4-FFF2-40B4-BE49-F238E27FC236}">
                  <a16:creationId xmlns:a16="http://schemas.microsoft.com/office/drawing/2014/main" id="{1D289CB0-76D0-4C1B-A2B9-9CC06659DDBE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lvl="0"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바른고딕"/>
                  <a:ea typeface="나눔바른고딕"/>
                </a:rPr>
                <a:t>13</a:t>
              </a:r>
              <a:r>
                <a:rPr kumimoji="0" lang="ko-KR" altLang="en-US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바른고딕"/>
                  <a:ea typeface="나눔바른고딕"/>
                </a:rPr>
                <a:t>회</a:t>
              </a:r>
              <a:endParaRPr kumimoji="0" lang="en-US" altLang="ko-KR" sz="15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/>
                <a:ea typeface="나눔바른고딕"/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A3153871-4A98-4D02-A652-D949F5AF0313}"/>
              </a:ext>
            </a:extLst>
          </p:cNvPr>
          <p:cNvGrpSpPr/>
          <p:nvPr/>
        </p:nvGrpSpPr>
        <p:grpSpPr>
          <a:xfrm>
            <a:off x="2541527" y="2253323"/>
            <a:ext cx="4046697" cy="288001"/>
            <a:chOff x="2541527" y="1912702"/>
            <a:chExt cx="4046697" cy="288001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F9CD5B88-7B0D-4405-BA58-C8EC67727CE4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고딕"/>
                  <a:ea typeface="나눔바른고딕"/>
                  <a:cs typeface="+mn-cs"/>
                </a:rPr>
                <a:t>2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endParaRPr>
            </a:p>
          </p:txBody>
        </p:sp>
        <p:sp>
          <p:nvSpPr>
            <p:cNvPr id="34" name="내용 개체 틀 26">
              <a:extLst>
                <a:ext uri="{FF2B5EF4-FFF2-40B4-BE49-F238E27FC236}">
                  <a16:creationId xmlns:a16="http://schemas.microsoft.com/office/drawing/2014/main" id="{BC518D79-2F79-4E7C-88B6-9BC88E5B4C61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lvl="0"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바른고딕"/>
                  <a:ea typeface="나눔바른고딕"/>
                </a:rPr>
                <a:t>15</a:t>
              </a:r>
              <a:r>
                <a:rPr kumimoji="0" lang="ko-KR" altLang="en-US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바른고딕"/>
                  <a:ea typeface="나눔바른고딕"/>
                </a:rPr>
                <a:t>회</a:t>
              </a:r>
              <a:endParaRPr kumimoji="0" lang="en-US" altLang="ko-KR" sz="15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/>
                <a:ea typeface="나눔바른고딕"/>
              </a:endParaRP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267E0A6A-8990-4FB7-B8A8-003D0E9CF51D}"/>
              </a:ext>
            </a:extLst>
          </p:cNvPr>
          <p:cNvGrpSpPr/>
          <p:nvPr/>
        </p:nvGrpSpPr>
        <p:grpSpPr>
          <a:xfrm>
            <a:off x="2541527" y="2636110"/>
            <a:ext cx="4046697" cy="288001"/>
            <a:chOff x="2541527" y="1912702"/>
            <a:chExt cx="4046697" cy="288001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07C81675-1D69-4C0C-8FA7-2D41B71504DA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고딕"/>
                  <a:ea typeface="나눔바른고딕"/>
                  <a:cs typeface="+mn-cs"/>
                </a:rPr>
                <a:t>3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endParaRPr>
            </a:p>
          </p:txBody>
        </p:sp>
        <p:sp>
          <p:nvSpPr>
            <p:cNvPr id="37" name="내용 개체 틀 26">
              <a:extLst>
                <a:ext uri="{FF2B5EF4-FFF2-40B4-BE49-F238E27FC236}">
                  <a16:creationId xmlns:a16="http://schemas.microsoft.com/office/drawing/2014/main" id="{AB72E5C7-0453-43B3-A327-80C22D613F39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lvl="0"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바른고딕"/>
                  <a:ea typeface="나눔바른고딕"/>
                </a:rPr>
                <a:t>36</a:t>
              </a:r>
              <a:r>
                <a:rPr kumimoji="0" lang="ko-KR" altLang="en-US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바른고딕"/>
                  <a:ea typeface="나눔바른고딕"/>
                </a:rPr>
                <a:t>회</a:t>
              </a:r>
              <a:endParaRPr kumimoji="0" lang="en-US" altLang="ko-KR" sz="15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/>
                <a:ea typeface="나눔바른고딕"/>
              </a:endParaRPr>
            </a:p>
          </p:txBody>
        </p:sp>
      </p:grpSp>
      <p:sp>
        <p:nvSpPr>
          <p:cNvPr id="38" name="내용 개체 틀 26">
            <a:extLst>
              <a:ext uri="{FF2B5EF4-FFF2-40B4-BE49-F238E27FC236}">
                <a16:creationId xmlns:a16="http://schemas.microsoft.com/office/drawing/2014/main" id="{7B4FC328-C491-4CEB-964E-EED32DAB7448}"/>
              </a:ext>
            </a:extLst>
          </p:cNvPr>
          <p:cNvSpPr txBox="1">
            <a:spLocks/>
          </p:cNvSpPr>
          <p:nvPr/>
        </p:nvSpPr>
        <p:spPr bwMode="auto">
          <a:xfrm>
            <a:off x="2451820" y="795910"/>
            <a:ext cx="4136403" cy="702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no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algn="l" defTabSz="685800" eaLnBrk="1" fontAlgn="auto" latinLnBrk="0" hangingPunct="1">
              <a:spcBef>
                <a:spcPts val="600"/>
              </a:spcBef>
              <a:spcAft>
                <a:spcPts val="0"/>
              </a:spcAft>
              <a:buClr>
                <a:srgbClr val="B3400D"/>
              </a:buClr>
            </a:pPr>
            <a:r>
              <a:rPr kumimoji="0"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다음 </a:t>
            </a:r>
            <a:r>
              <a:rPr kumimoji="0"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for </a:t>
            </a:r>
            <a:r>
              <a:rPr kumimoji="0" lang="en-US" altLang="ko-KR" b="1" dirty="0" err="1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i</a:t>
            </a:r>
            <a:r>
              <a:rPr kumimoji="0"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 in range(10): for j in range(5): </a:t>
            </a:r>
            <a:r>
              <a:rPr kumimoji="0"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문장을 만났을 때 </a:t>
            </a:r>
            <a:r>
              <a:rPr kumimoji="0"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for j</a:t>
            </a:r>
            <a:r>
              <a:rPr kumimoji="0"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문장 블록의 수행 횟수는</a:t>
            </a:r>
            <a:r>
              <a:rPr kumimoji="0"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?</a:t>
            </a: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2BE2BF13-6D36-45B4-BF37-C4CF7F53CDB9}"/>
              </a:ext>
            </a:extLst>
          </p:cNvPr>
          <p:cNvGrpSpPr/>
          <p:nvPr/>
        </p:nvGrpSpPr>
        <p:grpSpPr>
          <a:xfrm>
            <a:off x="1543733" y="487234"/>
            <a:ext cx="5044491" cy="1196340"/>
            <a:chOff x="1543733" y="186794"/>
            <a:chExt cx="5044491" cy="1569699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872EA863-D947-4F13-8B24-0B38B22D35C2}"/>
                </a:ext>
              </a:extLst>
            </p:cNvPr>
            <p:cNvSpPr/>
            <p:nvPr/>
          </p:nvSpPr>
          <p:spPr bwMode="auto">
            <a:xfrm flipH="1">
              <a:off x="1543733" y="186794"/>
              <a:ext cx="881418" cy="1569698"/>
            </a:xfrm>
            <a:prstGeom prst="rect">
              <a:avLst/>
            </a:prstGeom>
            <a:solidFill>
              <a:srgbClr val="005A7E"/>
            </a:solidFill>
            <a:ln w="22225" cap="flat" cmpd="sng" algn="ctr">
              <a:solidFill>
                <a:srgbClr val="005A7E"/>
              </a:solidFill>
              <a:prstDash val="solid"/>
              <a:miter lim="800000"/>
              <a:headEnd type="none" w="sm" len="sm"/>
              <a:tailEnd type="none" w="lg" len="lg"/>
            </a:ln>
            <a:effectLst/>
          </p:spPr>
          <p:txBody>
            <a:bodyPr vert="horz" wrap="square" lIns="0" tIns="72000" rIns="18000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180975" marR="0" lvl="0" indent="0" algn="ctr" defTabSz="6858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  <a:buSzTx/>
                <a:buFontTx/>
                <a:buNone/>
                <a:tabLst>
                  <a:tab pos="180975" algn="l"/>
                </a:tabLst>
                <a:defRPr/>
              </a:pPr>
              <a:r>
                <a:rPr kumimoji="0" lang="en-US" altLang="ko-KR" sz="30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Q5</a:t>
              </a:r>
              <a:endParaRPr kumimoji="0" lang="ko-KR" altLang="en-US" sz="3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1618EB74-0D66-4A97-8708-3D43E5DA35D8}"/>
                </a:ext>
              </a:extLst>
            </p:cNvPr>
            <p:cNvCxnSpPr/>
            <p:nvPr/>
          </p:nvCxnSpPr>
          <p:spPr>
            <a:xfrm>
              <a:off x="1559917" y="1756493"/>
              <a:ext cx="5028307" cy="0"/>
            </a:xfrm>
            <a:prstGeom prst="line">
              <a:avLst/>
            </a:prstGeom>
            <a:noFill/>
            <a:ln w="19050" cap="flat" cmpd="sng" algn="ctr">
              <a:solidFill>
                <a:srgbClr val="005A7E"/>
              </a:solidFill>
              <a:prstDash val="solid"/>
              <a:miter lim="800000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399831065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D089E667-2E0F-47EE-8C78-B53EDBDD4626}"/>
              </a:ext>
            </a:extLst>
          </p:cNvPr>
          <p:cNvCxnSpPr>
            <a:cxnSpLocks/>
          </p:cNvCxnSpPr>
          <p:nvPr/>
        </p:nvCxnSpPr>
        <p:spPr>
          <a:xfrm flipV="1">
            <a:off x="1559917" y="487235"/>
            <a:ext cx="5028307" cy="0"/>
          </a:xfrm>
          <a:prstGeom prst="line">
            <a:avLst/>
          </a:prstGeom>
          <a:noFill/>
          <a:ln w="19050" cap="flat" cmpd="sng" algn="ctr">
            <a:solidFill>
              <a:srgbClr val="005A7E"/>
            </a:solidFill>
            <a:prstDash val="solid"/>
            <a:miter lim="800000"/>
          </a:ln>
          <a:effectLst/>
        </p:spPr>
      </p:cxnSp>
      <p:sp>
        <p:nvSpPr>
          <p:cNvPr id="23" name="직사각형 22"/>
          <p:cNvSpPr/>
          <p:nvPr/>
        </p:nvSpPr>
        <p:spPr>
          <a:xfrm>
            <a:off x="1447136" y="3617579"/>
            <a:ext cx="7696864" cy="1188116"/>
          </a:xfrm>
          <a:prstGeom prst="rect">
            <a:avLst/>
          </a:prstGeom>
          <a:gradFill flip="none" rotWithShape="1">
            <a:gsLst>
              <a:gs pos="0">
                <a:sysClr val="window" lastClr="FFFFFF">
                  <a:alpha val="0"/>
                </a:sysClr>
              </a:gs>
              <a:gs pos="100000">
                <a:sysClr val="window" lastClr="FFFFFF">
                  <a:lumMod val="85000"/>
                  <a:alpha val="40000"/>
                </a:sysClr>
              </a:gs>
            </a:gsLst>
            <a:lin ang="162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551689" y="3725607"/>
            <a:ext cx="873462" cy="288000"/>
          </a:xfrm>
          <a:prstGeom prst="rect">
            <a:avLst/>
          </a:prstGeom>
          <a:solidFill>
            <a:srgbClr val="C55A1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정답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1551687" y="4077696"/>
            <a:ext cx="873464" cy="288000"/>
          </a:xfrm>
          <a:prstGeom prst="rect">
            <a:avLst/>
          </a:prstGeom>
          <a:solidFill>
            <a:sysClr val="window" lastClr="FFFFFF">
              <a:lumMod val="6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해설</a:t>
            </a:r>
          </a:p>
        </p:txBody>
      </p:sp>
      <p:sp>
        <p:nvSpPr>
          <p:cNvPr id="26" name="내용 개체 틀 26"/>
          <p:cNvSpPr txBox="1">
            <a:spLocks/>
          </p:cNvSpPr>
          <p:nvPr/>
        </p:nvSpPr>
        <p:spPr bwMode="auto">
          <a:xfrm>
            <a:off x="2484090" y="4078879"/>
            <a:ext cx="4104134" cy="582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lvl="0" algn="l" defTabSz="685800" eaLnBrk="1" fontAlgn="auto" latinLnBrk="0" hangingPunct="1">
              <a:spcBef>
                <a:spcPts val="600"/>
              </a:spcBef>
              <a:spcAft>
                <a:spcPts val="0"/>
              </a:spcAft>
              <a:buClr>
                <a:srgbClr val="B3400D"/>
              </a:buClr>
            </a:pPr>
            <a:r>
              <a:rPr kumimoji="0"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/>
                <a:ea typeface="나눔바른고딕"/>
              </a:rPr>
              <a:t>다중반복구조로 총 </a:t>
            </a:r>
            <a:r>
              <a:rPr kumimoji="0"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/>
                <a:ea typeface="나눔바른고딕"/>
              </a:rPr>
              <a:t>50</a:t>
            </a:r>
            <a:r>
              <a:rPr kumimoji="0"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/>
                <a:ea typeface="나눔바른고딕"/>
              </a:rPr>
              <a:t>회 수행됩니다</a:t>
            </a:r>
            <a:r>
              <a:rPr kumimoji="0"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/>
                <a:ea typeface="나눔바른고딕"/>
              </a:rPr>
              <a:t>.</a:t>
            </a:r>
          </a:p>
        </p:txBody>
      </p:sp>
      <p:sp>
        <p:nvSpPr>
          <p:cNvPr id="27" name="내용 개체 틀 26"/>
          <p:cNvSpPr txBox="1">
            <a:spLocks/>
          </p:cNvSpPr>
          <p:nvPr/>
        </p:nvSpPr>
        <p:spPr bwMode="auto">
          <a:xfrm>
            <a:off x="2492041" y="3729694"/>
            <a:ext cx="4065922" cy="3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3400D"/>
              </a:buClr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C55A11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4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C55A11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번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rgbClr val="C55A11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41E93CD1-E771-4548-993F-688645AC5A30}"/>
              </a:ext>
            </a:extLst>
          </p:cNvPr>
          <p:cNvSpPr/>
          <p:nvPr/>
        </p:nvSpPr>
        <p:spPr>
          <a:xfrm>
            <a:off x="5175720" y="355133"/>
            <a:ext cx="468000" cy="25200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Q3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34C9EF67-ED15-4104-94C9-166E9853D602}"/>
              </a:ext>
            </a:extLst>
          </p:cNvPr>
          <p:cNvSpPr/>
          <p:nvPr/>
        </p:nvSpPr>
        <p:spPr>
          <a:xfrm>
            <a:off x="5647972" y="355133"/>
            <a:ext cx="468000" cy="25200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Q4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320E2F2A-FB29-4E11-BD8A-1D1EEF9D9F52}"/>
              </a:ext>
            </a:extLst>
          </p:cNvPr>
          <p:cNvSpPr/>
          <p:nvPr/>
        </p:nvSpPr>
        <p:spPr>
          <a:xfrm>
            <a:off x="6120224" y="355133"/>
            <a:ext cx="468000" cy="252000"/>
          </a:xfrm>
          <a:prstGeom prst="rect">
            <a:avLst/>
          </a:prstGeom>
          <a:solidFill>
            <a:srgbClr val="005A7E"/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Q5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AF77A36A-14E2-48BE-995A-51113F8CE2E7}"/>
              </a:ext>
            </a:extLst>
          </p:cNvPr>
          <p:cNvSpPr/>
          <p:nvPr/>
        </p:nvSpPr>
        <p:spPr>
          <a:xfrm>
            <a:off x="4699628" y="355133"/>
            <a:ext cx="468000" cy="25200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Q2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5CB0BEC9-6226-4A49-954C-EA701CBD7671}"/>
              </a:ext>
            </a:extLst>
          </p:cNvPr>
          <p:cNvSpPr/>
          <p:nvPr/>
        </p:nvSpPr>
        <p:spPr>
          <a:xfrm>
            <a:off x="4210373" y="355133"/>
            <a:ext cx="468000" cy="252000"/>
          </a:xfrm>
          <a:prstGeom prst="rect">
            <a:avLst/>
          </a:prstGeom>
          <a:solidFill>
            <a:srgbClr val="005A7E"/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Q1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323DE6F8-B201-41FF-BC46-FF62A653311A}"/>
              </a:ext>
            </a:extLst>
          </p:cNvPr>
          <p:cNvSpPr/>
          <p:nvPr/>
        </p:nvSpPr>
        <p:spPr>
          <a:xfrm>
            <a:off x="4221001" y="355133"/>
            <a:ext cx="468000" cy="25200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Q1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1B7BA03F-55FC-41C0-BCB9-DE036DBD2021}"/>
              </a:ext>
            </a:extLst>
          </p:cNvPr>
          <p:cNvGrpSpPr/>
          <p:nvPr/>
        </p:nvGrpSpPr>
        <p:grpSpPr>
          <a:xfrm>
            <a:off x="2541527" y="3012795"/>
            <a:ext cx="4046697" cy="288001"/>
            <a:chOff x="2541527" y="1912702"/>
            <a:chExt cx="4046697" cy="288001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2EAA0636-5E12-4B1D-9026-A2AE96B6D507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rgbClr val="005A7E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고딕"/>
                  <a:ea typeface="나눔바른고딕"/>
                  <a:cs typeface="+mn-cs"/>
                </a:rPr>
                <a:t>4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endParaRPr>
            </a:p>
          </p:txBody>
        </p:sp>
        <p:sp>
          <p:nvSpPr>
            <p:cNvPr id="32" name="내용 개체 틀 26">
              <a:extLst>
                <a:ext uri="{FF2B5EF4-FFF2-40B4-BE49-F238E27FC236}">
                  <a16:creationId xmlns:a16="http://schemas.microsoft.com/office/drawing/2014/main" id="{76BAEE81-8F75-42DE-8F75-C13E3B9EEC59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lvl="0"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바른고딕"/>
                  <a:ea typeface="나눔바른고딕"/>
                </a:rPr>
                <a:t>50</a:t>
              </a:r>
              <a:r>
                <a:rPr kumimoji="0" lang="ko-KR" altLang="en-US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바른고딕"/>
                  <a:ea typeface="나눔바른고딕"/>
                </a:rPr>
                <a:t>회</a:t>
              </a:r>
              <a:endParaRPr kumimoji="0" lang="en-US" altLang="ko-KR" sz="15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/>
                <a:ea typeface="나눔바른고딕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FB3385DE-0625-4B1E-A907-71E555D4C914}"/>
              </a:ext>
            </a:extLst>
          </p:cNvPr>
          <p:cNvGrpSpPr/>
          <p:nvPr/>
        </p:nvGrpSpPr>
        <p:grpSpPr>
          <a:xfrm>
            <a:off x="2541428" y="1870536"/>
            <a:ext cx="4046697" cy="288001"/>
            <a:chOff x="2541527" y="1912702"/>
            <a:chExt cx="4046697" cy="288001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9909BD82-2B61-4E2C-A293-F2FE8672434B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고딕"/>
                  <a:ea typeface="나눔바른고딕"/>
                  <a:cs typeface="+mn-cs"/>
                </a:rPr>
                <a:t>1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endParaRPr>
            </a:p>
          </p:txBody>
        </p:sp>
        <p:sp>
          <p:nvSpPr>
            <p:cNvPr id="38" name="내용 개체 틀 26">
              <a:extLst>
                <a:ext uri="{FF2B5EF4-FFF2-40B4-BE49-F238E27FC236}">
                  <a16:creationId xmlns:a16="http://schemas.microsoft.com/office/drawing/2014/main" id="{D147E123-EB2D-49D7-83BB-CF5E9FF7254B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lvl="0"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바른고딕"/>
                  <a:ea typeface="나눔바른고딕"/>
                </a:rPr>
                <a:t>13</a:t>
              </a:r>
              <a:r>
                <a:rPr kumimoji="0" lang="ko-KR" altLang="en-US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바른고딕"/>
                  <a:ea typeface="나눔바른고딕"/>
                </a:rPr>
                <a:t>회</a:t>
              </a:r>
              <a:endParaRPr kumimoji="0" lang="en-US" altLang="ko-KR" sz="15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/>
                <a:ea typeface="나눔바른고딕"/>
              </a:endParaRP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849674BC-0D6F-4B4D-A8A8-59C1D4E2841A}"/>
              </a:ext>
            </a:extLst>
          </p:cNvPr>
          <p:cNvGrpSpPr/>
          <p:nvPr/>
        </p:nvGrpSpPr>
        <p:grpSpPr>
          <a:xfrm>
            <a:off x="2541527" y="2253323"/>
            <a:ext cx="4046697" cy="288001"/>
            <a:chOff x="2541527" y="1912702"/>
            <a:chExt cx="4046697" cy="288001"/>
          </a:xfrm>
        </p:grpSpPr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CFF77659-0E5E-42BE-88D8-A3FDAB9DFA19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고딕"/>
                  <a:ea typeface="나눔바른고딕"/>
                  <a:cs typeface="+mn-cs"/>
                </a:rPr>
                <a:t>2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endParaRPr>
            </a:p>
          </p:txBody>
        </p:sp>
        <p:sp>
          <p:nvSpPr>
            <p:cNvPr id="42" name="내용 개체 틀 26">
              <a:extLst>
                <a:ext uri="{FF2B5EF4-FFF2-40B4-BE49-F238E27FC236}">
                  <a16:creationId xmlns:a16="http://schemas.microsoft.com/office/drawing/2014/main" id="{5553EE4E-18F5-48DF-9F94-EAABD78B82A2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lvl="0"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바른고딕"/>
                  <a:ea typeface="나눔바른고딕"/>
                </a:rPr>
                <a:t>15</a:t>
              </a:r>
              <a:r>
                <a:rPr kumimoji="0" lang="ko-KR" altLang="en-US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바른고딕"/>
                  <a:ea typeface="나눔바른고딕"/>
                </a:rPr>
                <a:t>회</a:t>
              </a:r>
              <a:endParaRPr kumimoji="0" lang="en-US" altLang="ko-KR" sz="15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/>
                <a:ea typeface="나눔바른고딕"/>
              </a:endParaRPr>
            </a:p>
          </p:txBody>
        </p: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3BFDE634-93AE-46A4-9A2D-30D582BE7A77}"/>
              </a:ext>
            </a:extLst>
          </p:cNvPr>
          <p:cNvGrpSpPr/>
          <p:nvPr/>
        </p:nvGrpSpPr>
        <p:grpSpPr>
          <a:xfrm>
            <a:off x="2541527" y="2636110"/>
            <a:ext cx="4046697" cy="288001"/>
            <a:chOff x="2541527" y="1912702"/>
            <a:chExt cx="4046697" cy="288001"/>
          </a:xfrm>
        </p:grpSpPr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925DEAD5-080D-489E-BB75-DF3264098A87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고딕"/>
                  <a:ea typeface="나눔바른고딕"/>
                  <a:cs typeface="+mn-cs"/>
                </a:rPr>
                <a:t>3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endParaRPr>
            </a:p>
          </p:txBody>
        </p:sp>
        <p:sp>
          <p:nvSpPr>
            <p:cNvPr id="54" name="내용 개체 틀 26">
              <a:extLst>
                <a:ext uri="{FF2B5EF4-FFF2-40B4-BE49-F238E27FC236}">
                  <a16:creationId xmlns:a16="http://schemas.microsoft.com/office/drawing/2014/main" id="{0A73DB9E-F408-4FA6-BA62-B208FA5F53FC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lvl="0"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바른고딕"/>
                  <a:ea typeface="나눔바른고딕"/>
                </a:rPr>
                <a:t>36</a:t>
              </a:r>
              <a:r>
                <a:rPr kumimoji="0" lang="ko-KR" altLang="en-US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바른고딕"/>
                  <a:ea typeface="나눔바른고딕"/>
                </a:rPr>
                <a:t>회</a:t>
              </a:r>
              <a:endParaRPr kumimoji="0" lang="en-US" altLang="ko-KR" sz="15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/>
                <a:ea typeface="나눔바른고딕"/>
              </a:endParaRPr>
            </a:p>
          </p:txBody>
        </p:sp>
      </p:grpSp>
      <p:sp>
        <p:nvSpPr>
          <p:cNvPr id="55" name="내용 개체 틀 26">
            <a:extLst>
              <a:ext uri="{FF2B5EF4-FFF2-40B4-BE49-F238E27FC236}">
                <a16:creationId xmlns:a16="http://schemas.microsoft.com/office/drawing/2014/main" id="{95370E66-5D31-4191-A25B-B6B5EE4A172F}"/>
              </a:ext>
            </a:extLst>
          </p:cNvPr>
          <p:cNvSpPr txBox="1">
            <a:spLocks/>
          </p:cNvSpPr>
          <p:nvPr/>
        </p:nvSpPr>
        <p:spPr bwMode="auto">
          <a:xfrm>
            <a:off x="2451820" y="795910"/>
            <a:ext cx="4136403" cy="702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no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algn="l" defTabSz="685800" eaLnBrk="1" fontAlgn="auto" latinLnBrk="0" hangingPunct="1">
              <a:spcBef>
                <a:spcPts val="600"/>
              </a:spcBef>
              <a:spcAft>
                <a:spcPts val="0"/>
              </a:spcAft>
              <a:buClr>
                <a:srgbClr val="B3400D"/>
              </a:buClr>
            </a:pPr>
            <a:r>
              <a:rPr kumimoji="0"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다음 </a:t>
            </a:r>
            <a:r>
              <a:rPr kumimoji="0"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for </a:t>
            </a:r>
            <a:r>
              <a:rPr kumimoji="0" lang="en-US" altLang="ko-KR" b="1" dirty="0" err="1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i</a:t>
            </a:r>
            <a:r>
              <a:rPr kumimoji="0"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 in range(10): for j in range(5): </a:t>
            </a:r>
            <a:r>
              <a:rPr kumimoji="0"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문장을 만났을 때 </a:t>
            </a:r>
            <a:r>
              <a:rPr kumimoji="0"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for j</a:t>
            </a:r>
            <a:r>
              <a:rPr kumimoji="0"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문장 블록의 수행 횟수는</a:t>
            </a:r>
            <a:r>
              <a:rPr kumimoji="0"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?</a:t>
            </a:r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CDB1599C-2922-403E-880F-FDFC304A9BDF}"/>
              </a:ext>
            </a:extLst>
          </p:cNvPr>
          <p:cNvGrpSpPr/>
          <p:nvPr/>
        </p:nvGrpSpPr>
        <p:grpSpPr>
          <a:xfrm>
            <a:off x="1543733" y="487234"/>
            <a:ext cx="5044491" cy="1196340"/>
            <a:chOff x="1543733" y="186794"/>
            <a:chExt cx="5044491" cy="1569699"/>
          </a:xfrm>
        </p:grpSpPr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7A20F924-25C9-4DAF-961A-3B5E66DB42FA}"/>
                </a:ext>
              </a:extLst>
            </p:cNvPr>
            <p:cNvSpPr/>
            <p:nvPr/>
          </p:nvSpPr>
          <p:spPr bwMode="auto">
            <a:xfrm flipH="1">
              <a:off x="1543733" y="186794"/>
              <a:ext cx="881418" cy="1569698"/>
            </a:xfrm>
            <a:prstGeom prst="rect">
              <a:avLst/>
            </a:prstGeom>
            <a:solidFill>
              <a:srgbClr val="005A7E"/>
            </a:solidFill>
            <a:ln w="22225" cap="flat" cmpd="sng" algn="ctr">
              <a:solidFill>
                <a:srgbClr val="005A7E"/>
              </a:solidFill>
              <a:prstDash val="solid"/>
              <a:miter lim="800000"/>
              <a:headEnd type="none" w="sm" len="sm"/>
              <a:tailEnd type="none" w="lg" len="lg"/>
            </a:ln>
            <a:effectLst/>
          </p:spPr>
          <p:txBody>
            <a:bodyPr vert="horz" wrap="square" lIns="0" tIns="72000" rIns="18000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180975" marR="0" lvl="0" indent="0" algn="ctr" defTabSz="6858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  <a:buSzTx/>
                <a:buFontTx/>
                <a:buNone/>
                <a:tabLst>
                  <a:tab pos="180975" algn="l"/>
                </a:tabLst>
                <a:defRPr/>
              </a:pPr>
              <a:r>
                <a:rPr kumimoji="0" lang="en-US" altLang="ko-KR" sz="30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Q5</a:t>
              </a:r>
              <a:endParaRPr kumimoji="0" lang="ko-KR" altLang="en-US" sz="3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id="{48E2CF89-5DA0-4C21-AD30-610C58761A06}"/>
                </a:ext>
              </a:extLst>
            </p:cNvPr>
            <p:cNvCxnSpPr/>
            <p:nvPr/>
          </p:nvCxnSpPr>
          <p:spPr>
            <a:xfrm>
              <a:off x="1559917" y="1756493"/>
              <a:ext cx="5028307" cy="0"/>
            </a:xfrm>
            <a:prstGeom prst="line">
              <a:avLst/>
            </a:prstGeom>
            <a:noFill/>
            <a:ln w="19050" cap="flat" cmpd="sng" algn="ctr">
              <a:solidFill>
                <a:srgbClr val="005A7E"/>
              </a:solidFill>
              <a:prstDash val="solid"/>
              <a:miter lim="800000"/>
            </a:ln>
            <a:effectLst/>
          </p:spPr>
        </p:cxnSp>
      </p:grpSp>
      <p:pic>
        <p:nvPicPr>
          <p:cNvPr id="34" name="그림 33">
            <a:extLst>
              <a:ext uri="{FF2B5EF4-FFF2-40B4-BE49-F238E27FC236}">
                <a16:creationId xmlns:a16="http://schemas.microsoft.com/office/drawing/2014/main" id="{F50B2B67-227A-4051-ABA0-AAF28FCBBA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1527" y="2996932"/>
            <a:ext cx="290087" cy="285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74691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/>
          <p:cNvSpPr/>
          <p:nvPr/>
        </p:nvSpPr>
        <p:spPr bwMode="auto">
          <a:xfrm>
            <a:off x="620051" y="883162"/>
            <a:ext cx="5968074" cy="497175"/>
          </a:xfrm>
          <a:prstGeom prst="rect">
            <a:avLst/>
          </a:prstGeom>
          <a:solidFill>
            <a:srgbClr val="E6E6E6"/>
          </a:solidFill>
          <a:ln w="12700" cap="flat" cmpd="sng" algn="ctr">
            <a:noFill/>
            <a:prstDash val="solid"/>
            <a:headEnd type="none" w="sm" len="sm"/>
            <a:tailEnd type="none" w="lg" len="lg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indent="92075" algn="l" defTabSz="1291174" fontAlgn="auto" latinLnBrk="0">
              <a:spcAft>
                <a:spcPts val="0"/>
              </a:spcAft>
            </a:pPr>
            <a:r>
              <a:rPr kumimoji="0" lang="ko-KR" altLang="en-US" sz="2000" b="1" kern="0" dirty="0" err="1">
                <a:solidFill>
                  <a:sysClr val="windowText" lastClr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반복문</a:t>
            </a:r>
            <a:endParaRPr kumimoji="0" lang="ko-KR" altLang="en-US" sz="2000" b="1" kern="0" dirty="0">
              <a:solidFill>
                <a:sysClr val="windowText" lastClr="0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705454" y="1450595"/>
            <a:ext cx="5874838" cy="28315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l" defTabSz="1291174" latinLnBrk="0">
              <a:spcBef>
                <a:spcPts val="600"/>
              </a:spcBef>
              <a:buFont typeface="Wingdings" panose="05000000000000000000" pitchFamily="2" charset="2"/>
              <a:buChar char="ü"/>
              <a:defRPr/>
            </a:pPr>
            <a:r>
              <a:rPr lang="en-US" altLang="ko-KR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while </a:t>
            </a:r>
            <a:r>
              <a:rPr lang="ko-KR" altLang="en-US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조건 </a:t>
            </a:r>
            <a:endParaRPr lang="en-US" altLang="ko-KR" sz="1700" b="1" kern="0" dirty="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541338" indent="-285750" algn="l" defTabSz="1291174" latinLnBrk="0">
              <a:spcBef>
                <a:spcPts val="600"/>
              </a:spcBef>
              <a:buFont typeface="나눔바른고딕" panose="020B0603020101020101" pitchFamily="50" charset="-127"/>
              <a:buChar char="-"/>
              <a:defRPr/>
            </a:pPr>
            <a:r>
              <a:rPr lang="ko-KR" altLang="en-US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명령블록의 </a:t>
            </a:r>
            <a:r>
              <a:rPr lang="en-US" altLang="ko-KR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while</a:t>
            </a:r>
            <a:r>
              <a:rPr lang="ko-KR" altLang="en-US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조건문은 명령 </a:t>
            </a:r>
            <a:r>
              <a:rPr lang="ko-KR" altLang="en-US" sz="1700" b="1" kern="0" dirty="0" err="1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블럭을</a:t>
            </a:r>
            <a:r>
              <a:rPr lang="ko-KR" altLang="en-US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해당 조건이 </a:t>
            </a:r>
            <a:r>
              <a:rPr lang="en-US" altLang="ko-KR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/>
            </a:r>
            <a:br>
              <a:rPr lang="en-US" altLang="ko-KR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ko-KR" altLang="en-US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만족할 때까지 실행함</a:t>
            </a:r>
          </a:p>
          <a:p>
            <a:pPr marL="285750" indent="-285750" algn="l" defTabSz="1291174" latinLnBrk="0">
              <a:spcBef>
                <a:spcPts val="600"/>
              </a:spcBef>
              <a:buFont typeface="Wingdings" panose="05000000000000000000" pitchFamily="2" charset="2"/>
              <a:buChar char="ü"/>
              <a:defRPr/>
            </a:pPr>
            <a:r>
              <a:rPr lang="en-US" altLang="ko-KR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for </a:t>
            </a:r>
            <a:r>
              <a:rPr lang="ko-KR" altLang="en-US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변수 </a:t>
            </a:r>
            <a:r>
              <a:rPr lang="en-US" altLang="ko-KR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 </a:t>
            </a:r>
            <a:r>
              <a:rPr lang="ko-KR" altLang="en-US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컬렉션</a:t>
            </a:r>
            <a:endParaRPr lang="en-US" altLang="ko-KR" sz="1700" b="1" kern="0" dirty="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541338" indent="-285750" algn="l" defTabSz="1291174" latinLnBrk="0">
              <a:spcBef>
                <a:spcPts val="600"/>
              </a:spcBef>
              <a:buFont typeface="나눔바른고딕" panose="020B0603020101020101" pitchFamily="50" charset="-127"/>
              <a:buChar char="-"/>
              <a:defRPr/>
            </a:pPr>
            <a:r>
              <a:rPr lang="ko-KR" altLang="en-US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명령블록의 </a:t>
            </a:r>
            <a:r>
              <a:rPr lang="en-US" altLang="ko-KR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for</a:t>
            </a:r>
            <a:r>
              <a:rPr lang="ko-KR" altLang="en-US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조건문은 </a:t>
            </a:r>
            <a:r>
              <a:rPr lang="ko-KR" altLang="en-US" sz="1700" b="1" kern="0" dirty="0" err="1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명령블럭에</a:t>
            </a:r>
            <a:r>
              <a:rPr lang="ko-KR" altLang="en-US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대하여 컬렉션을 </a:t>
            </a:r>
            <a:r>
              <a:rPr lang="en-US" altLang="ko-KR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/>
            </a:r>
            <a:br>
              <a:rPr lang="en-US" altLang="ko-KR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ko-KR" altLang="en-US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하나씩 대입하여 실행함</a:t>
            </a:r>
          </a:p>
          <a:p>
            <a:pPr marL="285750" indent="-285750" algn="l" defTabSz="1291174" latinLnBrk="0">
              <a:spcBef>
                <a:spcPts val="600"/>
              </a:spcBef>
              <a:buFont typeface="Wingdings" panose="05000000000000000000" pitchFamily="2" charset="2"/>
              <a:buChar char="ü"/>
              <a:defRPr/>
            </a:pPr>
            <a:r>
              <a:rPr lang="en-US" altLang="ko-KR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for</a:t>
            </a:r>
            <a:r>
              <a:rPr lang="ko-KR" altLang="en-US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문에서 컬렉션 대신 </a:t>
            </a:r>
            <a:r>
              <a:rPr lang="en-US" altLang="ko-KR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range()</a:t>
            </a:r>
            <a:r>
              <a:rPr lang="ko-KR" altLang="en-US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사용하여 </a:t>
            </a:r>
            <a:r>
              <a:rPr lang="en-US" altLang="ko-KR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/>
            </a:r>
            <a:br>
              <a:rPr lang="en-US" altLang="ko-KR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ko-KR" altLang="en-US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순차적 증가</a:t>
            </a:r>
            <a:r>
              <a:rPr lang="en-US" altLang="ko-KR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감소</a:t>
            </a:r>
            <a:r>
              <a:rPr lang="en-US" altLang="ko-KR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lang="ko-KR" altLang="en-US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하는 반복문을 수행함</a:t>
            </a:r>
          </a:p>
          <a:p>
            <a:pPr marL="285750" indent="-285750" algn="l" defTabSz="1291174" latinLnBrk="0">
              <a:spcBef>
                <a:spcPts val="600"/>
              </a:spcBef>
              <a:buFont typeface="Wingdings" panose="05000000000000000000" pitchFamily="2" charset="2"/>
              <a:buChar char="ü"/>
              <a:defRPr/>
            </a:pPr>
            <a:endParaRPr lang="ko-KR" altLang="en-US" sz="1700" b="1" kern="0" dirty="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737883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/>
          <p:cNvSpPr/>
          <p:nvPr/>
        </p:nvSpPr>
        <p:spPr bwMode="auto">
          <a:xfrm>
            <a:off x="620051" y="883162"/>
            <a:ext cx="5968074" cy="497175"/>
          </a:xfrm>
          <a:prstGeom prst="rect">
            <a:avLst/>
          </a:prstGeom>
          <a:solidFill>
            <a:srgbClr val="E6E6E6"/>
          </a:solidFill>
          <a:ln w="12700" cap="flat" cmpd="sng" algn="ctr">
            <a:noFill/>
            <a:prstDash val="solid"/>
            <a:headEnd type="none" w="sm" len="sm"/>
            <a:tailEnd type="none" w="lg" len="lg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indent="92075" algn="l" defTabSz="1291174" fontAlgn="auto" latinLnBrk="0">
              <a:spcAft>
                <a:spcPts val="0"/>
              </a:spcAft>
              <a:defRPr/>
            </a:pPr>
            <a:r>
              <a:rPr kumimoji="0" lang="ko-KR" altLang="en-US" sz="2000" b="1" kern="0" dirty="0" err="1">
                <a:solidFill>
                  <a:sysClr val="windowText" lastClr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제어문</a:t>
            </a:r>
            <a:endParaRPr kumimoji="0" lang="ko-KR" altLang="en-US" sz="2000" b="1" kern="0" dirty="0">
              <a:solidFill>
                <a:sysClr val="windowText" lastClr="0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705454" y="1450595"/>
            <a:ext cx="5874838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l" defTabSz="1291174" latinLnBrk="0">
              <a:spcBef>
                <a:spcPts val="600"/>
              </a:spcBef>
              <a:buFont typeface="Wingdings" panose="05000000000000000000" pitchFamily="2" charset="2"/>
              <a:buChar char="ü"/>
              <a:defRPr/>
            </a:pPr>
            <a:r>
              <a:rPr lang="en-US" altLang="ko-KR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break </a:t>
            </a:r>
            <a:r>
              <a:rPr lang="ko-KR" altLang="en-US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제어문은 해당 루프를 탈출함</a:t>
            </a:r>
          </a:p>
          <a:p>
            <a:pPr marL="285750" indent="-285750" algn="l" defTabSz="1291174" latinLnBrk="0">
              <a:spcBef>
                <a:spcPts val="600"/>
              </a:spcBef>
              <a:buFont typeface="Wingdings" panose="05000000000000000000" pitchFamily="2" charset="2"/>
              <a:buChar char="ü"/>
              <a:defRPr/>
            </a:pPr>
            <a:r>
              <a:rPr lang="en-US" altLang="ko-KR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continue </a:t>
            </a:r>
            <a:r>
              <a:rPr lang="ko-KR" altLang="en-US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제어문은 문장 아래를 실행하지 않고 </a:t>
            </a:r>
            <a:r>
              <a:rPr lang="en-US" altLang="ko-KR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/>
            </a:r>
            <a:br>
              <a:rPr lang="en-US" altLang="ko-KR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ko-KR" altLang="en-US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반복문의 처음으로 이동 후 계속 </a:t>
            </a:r>
            <a:r>
              <a:rPr lang="ko-KR" altLang="en-US" sz="1700" b="1" kern="0" dirty="0" err="1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반복수행함</a:t>
            </a:r>
            <a:endParaRPr lang="ko-KR" altLang="en-US" sz="1700" b="1" kern="0" dirty="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 algn="l" defTabSz="1291174" latinLnBrk="0">
              <a:spcBef>
                <a:spcPts val="600"/>
              </a:spcBef>
              <a:buFont typeface="Wingdings" panose="05000000000000000000" pitchFamily="2" charset="2"/>
              <a:buChar char="ü"/>
              <a:defRPr/>
            </a:pPr>
            <a:endParaRPr lang="ko-KR" altLang="en-US" sz="1700" b="1" kern="0" dirty="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FA658FD-0596-4614-8793-D7A78A4D31CE}"/>
              </a:ext>
            </a:extLst>
          </p:cNvPr>
          <p:cNvSpPr/>
          <p:nvPr/>
        </p:nvSpPr>
        <p:spPr bwMode="auto">
          <a:xfrm>
            <a:off x="620051" y="2640940"/>
            <a:ext cx="5968074" cy="497175"/>
          </a:xfrm>
          <a:prstGeom prst="rect">
            <a:avLst/>
          </a:prstGeom>
          <a:solidFill>
            <a:srgbClr val="E6E6E6"/>
          </a:solidFill>
          <a:ln w="12700" cap="flat" cmpd="sng" algn="ctr">
            <a:noFill/>
            <a:prstDash val="solid"/>
            <a:headEnd type="none" w="sm" len="sm"/>
            <a:tailEnd type="none" w="lg" len="lg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indent="92075" algn="l" defTabSz="1291174" fontAlgn="auto" latinLnBrk="0">
              <a:spcAft>
                <a:spcPts val="0"/>
              </a:spcAft>
              <a:defRPr/>
            </a:pPr>
            <a:r>
              <a:rPr kumimoji="0" lang="ko-KR" altLang="en-US" sz="2000" b="1" kern="0" dirty="0">
                <a:solidFill>
                  <a:sysClr val="windowText" lastClr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다중반복구조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6E20E1F-1CD9-4192-A7B1-054426886B08}"/>
              </a:ext>
            </a:extLst>
          </p:cNvPr>
          <p:cNvSpPr/>
          <p:nvPr/>
        </p:nvSpPr>
        <p:spPr>
          <a:xfrm>
            <a:off x="705454" y="3208373"/>
            <a:ext cx="5874838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l" defTabSz="1291174" latinLnBrk="0">
              <a:spcBef>
                <a:spcPts val="600"/>
              </a:spcBef>
              <a:buFont typeface="Wingdings" panose="05000000000000000000" pitchFamily="2" charset="2"/>
              <a:buChar char="ü"/>
              <a:defRPr/>
            </a:pPr>
            <a:r>
              <a:rPr lang="ko-KR" altLang="en-US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반복문안에 반복문이 중첩되는 구조를 다중반복구조라 함</a:t>
            </a:r>
          </a:p>
          <a:p>
            <a:pPr marL="285750" indent="-285750" algn="l" defTabSz="1291174" latinLnBrk="0">
              <a:spcBef>
                <a:spcPts val="600"/>
              </a:spcBef>
              <a:buFont typeface="Wingdings" panose="05000000000000000000" pitchFamily="2" charset="2"/>
              <a:buChar char="ü"/>
              <a:defRPr/>
            </a:pPr>
            <a:r>
              <a:rPr lang="ko-KR" altLang="en-US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첨자</a:t>
            </a:r>
            <a:r>
              <a:rPr lang="en-US" altLang="ko-KR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700" b="1" kern="0" dirty="0" err="1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반복문</a:t>
            </a:r>
            <a:r>
              <a:rPr lang="ko-KR" altLang="en-US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변수</a:t>
            </a:r>
            <a:r>
              <a:rPr lang="en-US" altLang="ko-KR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lang="ko-KR" altLang="en-US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 따라 실행과 제어에 유의하여야 함</a:t>
            </a:r>
          </a:p>
        </p:txBody>
      </p:sp>
    </p:spTree>
    <p:extLst>
      <p:ext uri="{BB962C8B-B14F-4D97-AF65-F5344CB8AC3E}">
        <p14:creationId xmlns:p14="http://schemas.microsoft.com/office/powerpoint/2010/main" val="16014138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16"/>
          <p:cNvSpPr>
            <a:spLocks noChangeArrowheads="1"/>
          </p:cNvSpPr>
          <p:nvPr/>
        </p:nvSpPr>
        <p:spPr bwMode="auto">
          <a:xfrm>
            <a:off x="589720" y="1061"/>
            <a:ext cx="8158993" cy="51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lvl="0" algn="l" defTabSz="1291174" eaLnBrk="1" fontAlgn="auto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반복문의 개요</a:t>
            </a:r>
          </a:p>
        </p:txBody>
      </p:sp>
      <p:sp>
        <p:nvSpPr>
          <p:cNvPr id="11" name="직사각형 10"/>
          <p:cNvSpPr>
            <a:spLocks noChangeArrowheads="1"/>
          </p:cNvSpPr>
          <p:nvPr/>
        </p:nvSpPr>
        <p:spPr bwMode="auto">
          <a:xfrm>
            <a:off x="-9414" y="-6890"/>
            <a:ext cx="604221" cy="530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marL="0" marR="0" lvl="0" indent="0" algn="ctr" defTabSz="1291174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1)</a:t>
            </a:r>
            <a:endParaRPr kumimoji="0" lang="ko-KR" alt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0F12BA48-B7A4-4618-8E1E-70B382A9757F}"/>
              </a:ext>
            </a:extLst>
          </p:cNvPr>
          <p:cNvGrpSpPr/>
          <p:nvPr/>
        </p:nvGrpSpPr>
        <p:grpSpPr>
          <a:xfrm>
            <a:off x="702527" y="2002035"/>
            <a:ext cx="2688744" cy="2732029"/>
            <a:chOff x="702526" y="2051169"/>
            <a:chExt cx="5890479" cy="4679823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6AE95C76-BDE9-4D31-8FC2-5370BAF127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4535" r="3208" b="85580"/>
            <a:stretch/>
          </p:blipFill>
          <p:spPr>
            <a:xfrm>
              <a:off x="702526" y="2051169"/>
              <a:ext cx="5890479" cy="484236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811DF1BC-BFAF-45E0-99D4-94BB23002B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14381" r="3208" b="45879"/>
            <a:stretch/>
          </p:blipFill>
          <p:spPr>
            <a:xfrm>
              <a:off x="702526" y="2535404"/>
              <a:ext cx="5890479" cy="4009404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BF165528-68F0-44AD-A932-AF54960987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67202" r="3208" b="29118"/>
            <a:stretch/>
          </p:blipFill>
          <p:spPr>
            <a:xfrm>
              <a:off x="702526" y="6550716"/>
              <a:ext cx="5890479" cy="180276"/>
            </a:xfrm>
            <a:prstGeom prst="rect">
              <a:avLst/>
            </a:prstGeom>
          </p:spPr>
        </p:pic>
      </p:grp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1C1289C-A0FE-41A9-AB8F-9C192E8E88E4}"/>
              </a:ext>
            </a:extLst>
          </p:cNvPr>
          <p:cNvSpPr/>
          <p:nvPr/>
        </p:nvSpPr>
        <p:spPr bwMode="auto">
          <a:xfrm>
            <a:off x="702525" y="2199058"/>
            <a:ext cx="5753933" cy="2092017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91440" tIns="4680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 latinLnBrk="0"/>
            <a:r>
              <a:rPr lang="en-US" altLang="ko-KR" dirty="0" err="1">
                <a:latin typeface="Consolas" panose="020B0609020204030204" pitchFamily="49" charset="0"/>
                <a:ea typeface="굴림" panose="020B0600000101010101" pitchFamily="50" charset="-127"/>
              </a:rPr>
              <a:t>i</a:t>
            </a:r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=0</a:t>
            </a:r>
          </a:p>
          <a:p>
            <a:pPr algn="l" latinLnBrk="0"/>
            <a:r>
              <a:rPr lang="en-US" altLang="ko-KR" dirty="0" err="1">
                <a:latin typeface="Consolas" panose="020B0609020204030204" pitchFamily="49" charset="0"/>
                <a:ea typeface="굴림" panose="020B0600000101010101" pitchFamily="50" charset="-127"/>
              </a:rPr>
              <a:t>i</a:t>
            </a:r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=i+1</a:t>
            </a:r>
          </a:p>
          <a:p>
            <a:pPr algn="l" latinLnBrk="0"/>
            <a:r>
              <a:rPr lang="en-US" altLang="ko-KR" dirty="0" err="1">
                <a:latin typeface="Consolas" panose="020B0609020204030204" pitchFamily="49" charset="0"/>
                <a:ea typeface="굴림" panose="020B0600000101010101" pitchFamily="50" charset="-127"/>
              </a:rPr>
              <a:t>i</a:t>
            </a:r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=i+1</a:t>
            </a:r>
          </a:p>
          <a:p>
            <a:pPr algn="l" latinLnBrk="0"/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…</a:t>
            </a:r>
          </a:p>
          <a:p>
            <a:pPr algn="l" latinLnBrk="0"/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…</a:t>
            </a:r>
          </a:p>
          <a:p>
            <a:pPr algn="l" latinLnBrk="0"/>
            <a:r>
              <a:rPr lang="en-US" altLang="ko-KR" dirty="0" err="1">
                <a:latin typeface="Consolas" panose="020B0609020204030204" pitchFamily="49" charset="0"/>
                <a:ea typeface="굴림" panose="020B0600000101010101" pitchFamily="50" charset="-127"/>
              </a:rPr>
              <a:t>i</a:t>
            </a:r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=i+1</a:t>
            </a:r>
          </a:p>
          <a:p>
            <a:pPr algn="l" latinLnBrk="0"/>
            <a:endParaRPr lang="en-US" altLang="ko-KR" dirty="0">
              <a:latin typeface="Consolas" panose="020B0609020204030204" pitchFamily="49" charset="0"/>
              <a:ea typeface="굴림" panose="020B0600000101010101" pitchFamily="50" charset="-127"/>
            </a:endParaRPr>
          </a:p>
          <a:p>
            <a:pPr algn="l" latinLnBrk="0"/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(100</a:t>
            </a:r>
            <a:r>
              <a:rPr lang="ko-KR" altLang="en-US" dirty="0">
                <a:latin typeface="Consolas" panose="020B0609020204030204" pitchFamily="49" charset="0"/>
                <a:ea typeface="굴림" panose="020B0600000101010101" pitchFamily="50" charset="-127"/>
              </a:rPr>
              <a:t>번의 반복</a:t>
            </a:r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)</a:t>
            </a:r>
          </a:p>
        </p:txBody>
      </p:sp>
      <p:sp>
        <p:nvSpPr>
          <p:cNvPr id="26" name="아래쪽 화살표 5">
            <a:extLst>
              <a:ext uri="{FF2B5EF4-FFF2-40B4-BE49-F238E27FC236}">
                <a16:creationId xmlns:a16="http://schemas.microsoft.com/office/drawing/2014/main" id="{D4E2FC8F-34C6-4975-99B8-354DC2CB1055}"/>
              </a:ext>
            </a:extLst>
          </p:cNvPr>
          <p:cNvSpPr/>
          <p:nvPr/>
        </p:nvSpPr>
        <p:spPr bwMode="auto">
          <a:xfrm rot="16200000">
            <a:off x="2831964" y="3011764"/>
            <a:ext cx="1583132" cy="466604"/>
          </a:xfrm>
          <a:prstGeom prst="downArrow">
            <a:avLst/>
          </a:prstGeom>
          <a:solidFill>
            <a:sysClr val="window" lastClr="FFFFFF">
              <a:lumMod val="85000"/>
            </a:sysClr>
          </a:solidFill>
          <a:ln w="12700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defTabSz="685800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350" kern="0" dirty="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0E2570A3-5455-4E79-9984-F3320EA3DB73}"/>
              </a:ext>
            </a:extLst>
          </p:cNvPr>
          <p:cNvGrpSpPr/>
          <p:nvPr/>
        </p:nvGrpSpPr>
        <p:grpSpPr>
          <a:xfrm>
            <a:off x="3899381" y="2002035"/>
            <a:ext cx="2688744" cy="1202857"/>
            <a:chOff x="702526" y="2051169"/>
            <a:chExt cx="5890479" cy="2060431"/>
          </a:xfrm>
        </p:grpSpPr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8C4181EE-CBB5-4CB8-9D3E-2D0FC1DB05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4535" r="3208" b="85580"/>
            <a:stretch/>
          </p:blipFill>
          <p:spPr>
            <a:xfrm>
              <a:off x="702526" y="2051169"/>
              <a:ext cx="5890479" cy="484236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F617C0B8-059C-407A-9199-8B2A8A1120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14381" r="3208" b="45879"/>
            <a:stretch/>
          </p:blipFill>
          <p:spPr>
            <a:xfrm>
              <a:off x="702526" y="2535406"/>
              <a:ext cx="5890479" cy="1429448"/>
            </a:xfrm>
            <a:prstGeom prst="rect">
              <a:avLst/>
            </a:prstGeom>
          </p:spPr>
        </p:pic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401D814B-46C2-40AF-A7C1-645932365C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67202" r="3208" b="29118"/>
            <a:stretch/>
          </p:blipFill>
          <p:spPr>
            <a:xfrm>
              <a:off x="702526" y="3931324"/>
              <a:ext cx="5890479" cy="180276"/>
            </a:xfrm>
            <a:prstGeom prst="rect">
              <a:avLst/>
            </a:prstGeom>
          </p:spPr>
        </p:pic>
      </p:grp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EC0458C-368C-4378-A7CA-238B7FE82CD1}"/>
              </a:ext>
            </a:extLst>
          </p:cNvPr>
          <p:cNvSpPr/>
          <p:nvPr/>
        </p:nvSpPr>
        <p:spPr bwMode="auto">
          <a:xfrm>
            <a:off x="3899380" y="2199058"/>
            <a:ext cx="2542448" cy="2092017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91440" tIns="4680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 latinLnBrk="0"/>
            <a:r>
              <a:rPr lang="en-US" altLang="ko-KR" dirty="0" err="1">
                <a:latin typeface="Consolas" panose="020B0609020204030204" pitchFamily="49" charset="0"/>
                <a:ea typeface="굴림" panose="020B0600000101010101" pitchFamily="50" charset="-127"/>
              </a:rPr>
              <a:t>i</a:t>
            </a:r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=0</a:t>
            </a:r>
          </a:p>
          <a:p>
            <a:pPr algn="l" latinLnBrk="0"/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while j &lt;100:</a:t>
            </a:r>
          </a:p>
          <a:p>
            <a:pPr algn="l" latinLnBrk="0"/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    </a:t>
            </a:r>
            <a:r>
              <a:rPr lang="en-US" altLang="ko-KR" dirty="0" err="1">
                <a:latin typeface="Consolas" panose="020B0609020204030204" pitchFamily="49" charset="0"/>
                <a:ea typeface="굴림" panose="020B0600000101010101" pitchFamily="50" charset="-127"/>
              </a:rPr>
              <a:t>i</a:t>
            </a:r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+=1</a:t>
            </a:r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8800A454-54D1-4E34-BFC8-7034983002BC}"/>
              </a:ext>
            </a:extLst>
          </p:cNvPr>
          <p:cNvGrpSpPr/>
          <p:nvPr/>
        </p:nvGrpSpPr>
        <p:grpSpPr>
          <a:xfrm>
            <a:off x="3899381" y="3330735"/>
            <a:ext cx="2688744" cy="1399880"/>
            <a:chOff x="702526" y="2051169"/>
            <a:chExt cx="5890479" cy="2397921"/>
          </a:xfrm>
        </p:grpSpPr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65148A20-8CA9-436E-A61D-339C5BD62F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4535" r="3208" b="85580"/>
            <a:stretch/>
          </p:blipFill>
          <p:spPr>
            <a:xfrm>
              <a:off x="702526" y="2051169"/>
              <a:ext cx="5890479" cy="484236"/>
            </a:xfrm>
            <a:prstGeom prst="rect">
              <a:avLst/>
            </a:prstGeom>
          </p:spPr>
        </p:pic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4F1F6692-E1D4-4CB8-929A-80A7B51E78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14381" r="3208" b="45879"/>
            <a:stretch/>
          </p:blipFill>
          <p:spPr>
            <a:xfrm>
              <a:off x="702526" y="2535406"/>
              <a:ext cx="5890479" cy="1739317"/>
            </a:xfrm>
            <a:prstGeom prst="rect">
              <a:avLst/>
            </a:prstGeom>
          </p:spPr>
        </p:pic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4564D6F2-5A15-4CAD-8B38-3C5CAEBD60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67202" r="3208" b="29118"/>
            <a:stretch/>
          </p:blipFill>
          <p:spPr>
            <a:xfrm>
              <a:off x="702526" y="4268814"/>
              <a:ext cx="5890479" cy="180276"/>
            </a:xfrm>
            <a:prstGeom prst="rect">
              <a:avLst/>
            </a:prstGeom>
          </p:spPr>
        </p:pic>
      </p:grp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977872EC-6EBC-4D77-9E20-89F892225BF0}"/>
              </a:ext>
            </a:extLst>
          </p:cNvPr>
          <p:cNvSpPr/>
          <p:nvPr/>
        </p:nvSpPr>
        <p:spPr bwMode="auto">
          <a:xfrm>
            <a:off x="3899380" y="3518539"/>
            <a:ext cx="2542448" cy="2092017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91440" tIns="4680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 latinLnBrk="0"/>
            <a:r>
              <a:rPr lang="en-US" altLang="ko-KR" dirty="0" err="1">
                <a:latin typeface="Consolas" panose="020B0609020204030204" pitchFamily="49" charset="0"/>
                <a:ea typeface="굴림" panose="020B0600000101010101" pitchFamily="50" charset="-127"/>
              </a:rPr>
              <a:t>i</a:t>
            </a:r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=0</a:t>
            </a:r>
          </a:p>
          <a:p>
            <a:pPr algn="l" latinLnBrk="0"/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for j in range(100):</a:t>
            </a:r>
          </a:p>
          <a:p>
            <a:pPr algn="l" latinLnBrk="0"/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    </a:t>
            </a:r>
            <a:r>
              <a:rPr lang="en-US" altLang="ko-KR" dirty="0" err="1">
                <a:latin typeface="Consolas" panose="020B0609020204030204" pitchFamily="49" charset="0"/>
                <a:ea typeface="굴림" panose="020B0600000101010101" pitchFamily="50" charset="-127"/>
              </a:rPr>
              <a:t>i</a:t>
            </a:r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+=1</a:t>
            </a: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2227073C-5515-4DC4-9F59-08D94D377E33}"/>
              </a:ext>
            </a:extLst>
          </p:cNvPr>
          <p:cNvSpPr/>
          <p:nvPr/>
        </p:nvSpPr>
        <p:spPr bwMode="auto">
          <a:xfrm>
            <a:off x="1255311" y="700859"/>
            <a:ext cx="5332814" cy="497175"/>
          </a:xfrm>
          <a:prstGeom prst="rect">
            <a:avLst/>
          </a:prstGeom>
          <a:solidFill>
            <a:srgbClr val="E2E2E2"/>
          </a:solidFill>
          <a:ln w="12700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108000" tIns="45720" rIns="10800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l" defTabSz="1291174" fontAlgn="auto" latinLnBrk="0">
              <a:spcBef>
                <a:spcPts val="600"/>
              </a:spcBef>
              <a:spcAft>
                <a:spcPts val="0"/>
              </a:spcAft>
            </a:pPr>
            <a:r>
              <a:rPr kumimoji="0" lang="en-US" altLang="ko-KR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1, 1+1, 1+1+1, 1+1+1+1, …. 1+1+…+1(100</a:t>
            </a: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번 더함</a:t>
            </a:r>
            <a:r>
              <a:rPr kumimoji="0" lang="en-US" altLang="ko-KR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948F46A6-CB7F-41B0-9E87-0097C59F2CE3}"/>
              </a:ext>
            </a:extLst>
          </p:cNvPr>
          <p:cNvGrpSpPr/>
          <p:nvPr/>
        </p:nvGrpSpPr>
        <p:grpSpPr>
          <a:xfrm>
            <a:off x="719572" y="700860"/>
            <a:ext cx="507705" cy="497174"/>
            <a:chOff x="593089" y="1058864"/>
            <a:chExt cx="507705" cy="497174"/>
          </a:xfrm>
        </p:grpSpPr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236F1AE6-F076-4014-B8F7-28B5F3ABBBD2}"/>
                </a:ext>
              </a:extLst>
            </p:cNvPr>
            <p:cNvSpPr/>
            <p:nvPr/>
          </p:nvSpPr>
          <p:spPr bwMode="auto">
            <a:xfrm>
              <a:off x="593089" y="1058864"/>
              <a:ext cx="507705" cy="497174"/>
            </a:xfrm>
            <a:prstGeom prst="rect">
              <a:avLst/>
            </a:prstGeom>
            <a:solidFill>
              <a:srgbClr val="0CA0C7"/>
            </a:solidFill>
            <a:ln w="12700" cap="flat" cmpd="sng" algn="ctr">
              <a:noFill/>
              <a:prstDash val="solid"/>
              <a:miter lim="800000"/>
              <a:headEnd type="none" w="sm" len="sm"/>
              <a:tailEnd type="non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 defTabSz="685800" fontAlgn="auto" latinLnBrk="0">
                <a:spcBef>
                  <a:spcPts val="600"/>
                </a:spcBef>
                <a:spcAft>
                  <a:spcPts val="0"/>
                </a:spcAft>
                <a:defRPr/>
              </a:pPr>
              <a:endParaRPr kumimoji="0" lang="ko-KR" altLang="en-US" sz="1350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B9F59F44-EB57-4656-B3DC-BDF93D47DED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8744" y="1208174"/>
              <a:ext cx="258835" cy="223134"/>
            </a:xfrm>
            <a:prstGeom prst="rect">
              <a:avLst/>
            </a:prstGeom>
          </p:spPr>
        </p:pic>
      </p:grp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2DF57E2F-8DEA-4C78-95C5-92354D933637}"/>
              </a:ext>
            </a:extLst>
          </p:cNvPr>
          <p:cNvSpPr/>
          <p:nvPr/>
        </p:nvSpPr>
        <p:spPr bwMode="auto">
          <a:xfrm>
            <a:off x="1255311" y="1296121"/>
            <a:ext cx="5332814" cy="497175"/>
          </a:xfrm>
          <a:prstGeom prst="rect">
            <a:avLst/>
          </a:prstGeom>
          <a:solidFill>
            <a:srgbClr val="E2E2E2"/>
          </a:solidFill>
          <a:ln w="12700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108000" tIns="45720" rIns="10800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l" defTabSz="1291174" fontAlgn="auto" latinLnBrk="0">
              <a:spcBef>
                <a:spcPts val="600"/>
              </a:spcBef>
              <a:spcAft>
                <a:spcPts val="0"/>
              </a:spcAft>
            </a:pP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이러한 계산을 한다면 반복적으로 </a:t>
            </a:r>
            <a:r>
              <a:rPr kumimoji="0" lang="en-US" altLang="ko-KR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100</a:t>
            </a: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번 처리</a:t>
            </a:r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37A3B888-2657-4825-833F-F8C508C56298}"/>
              </a:ext>
            </a:extLst>
          </p:cNvPr>
          <p:cNvGrpSpPr/>
          <p:nvPr/>
        </p:nvGrpSpPr>
        <p:grpSpPr>
          <a:xfrm>
            <a:off x="719572" y="1296122"/>
            <a:ext cx="507705" cy="497174"/>
            <a:chOff x="593089" y="1058864"/>
            <a:chExt cx="507705" cy="497174"/>
          </a:xfrm>
        </p:grpSpPr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DE439AF3-2DD7-49AE-BA6D-57EE8B4B370F}"/>
                </a:ext>
              </a:extLst>
            </p:cNvPr>
            <p:cNvSpPr/>
            <p:nvPr/>
          </p:nvSpPr>
          <p:spPr bwMode="auto">
            <a:xfrm>
              <a:off x="593089" y="1058864"/>
              <a:ext cx="507705" cy="497174"/>
            </a:xfrm>
            <a:prstGeom prst="rect">
              <a:avLst/>
            </a:prstGeom>
            <a:solidFill>
              <a:srgbClr val="0CA0C7"/>
            </a:solidFill>
            <a:ln w="12700" cap="flat" cmpd="sng" algn="ctr">
              <a:noFill/>
              <a:prstDash val="solid"/>
              <a:miter lim="800000"/>
              <a:headEnd type="none" w="sm" len="sm"/>
              <a:tailEnd type="non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 defTabSz="685800" fontAlgn="auto" latinLnBrk="0">
                <a:spcBef>
                  <a:spcPts val="600"/>
                </a:spcBef>
                <a:spcAft>
                  <a:spcPts val="0"/>
                </a:spcAft>
                <a:defRPr/>
              </a:pPr>
              <a:endParaRPr kumimoji="0" lang="ko-KR" altLang="en-US" sz="1350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64" name="그림 63">
              <a:extLst>
                <a:ext uri="{FF2B5EF4-FFF2-40B4-BE49-F238E27FC236}">
                  <a16:creationId xmlns:a16="http://schemas.microsoft.com/office/drawing/2014/main" id="{3AB0A772-3E58-4503-9A05-436E79808AF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8744" y="1208174"/>
              <a:ext cx="258835" cy="22313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486731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16"/>
          <p:cNvSpPr>
            <a:spLocks noChangeArrowheads="1"/>
          </p:cNvSpPr>
          <p:nvPr/>
        </p:nvSpPr>
        <p:spPr bwMode="auto">
          <a:xfrm>
            <a:off x="589720" y="1061"/>
            <a:ext cx="8158993" cy="51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lvl="0" algn="l" defTabSz="1291174" eaLnBrk="1" fontAlgn="auto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while </a:t>
            </a:r>
            <a:r>
              <a:rPr kumimoji="0" lang="ko-KR" altLang="en-US" sz="2500" b="1" dirty="0" err="1">
                <a:solidFill>
                  <a:prstClr val="black"/>
                </a:solidFill>
                <a:latin typeface="나눔바른고딕"/>
                <a:ea typeface="나눔바른고딕"/>
              </a:rPr>
              <a:t>반복문</a:t>
            </a:r>
            <a:endParaRPr kumimoji="0" lang="ko-KR" altLang="en-US" sz="2500" b="1" dirty="0">
              <a:solidFill>
                <a:prstClr val="black"/>
              </a:solidFill>
              <a:latin typeface="나눔바른고딕"/>
              <a:ea typeface="나눔바른고딕"/>
            </a:endParaRPr>
          </a:p>
        </p:txBody>
      </p:sp>
      <p:sp>
        <p:nvSpPr>
          <p:cNvPr id="11" name="직사각형 10"/>
          <p:cNvSpPr>
            <a:spLocks noChangeArrowheads="1"/>
          </p:cNvSpPr>
          <p:nvPr/>
        </p:nvSpPr>
        <p:spPr bwMode="auto">
          <a:xfrm>
            <a:off x="-9414" y="-6890"/>
            <a:ext cx="604221" cy="530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marL="0" marR="0" lvl="0" indent="0" algn="ctr" defTabSz="1291174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1" dirty="0">
                <a:solidFill>
                  <a:prstClr val="white"/>
                </a:solidFill>
                <a:latin typeface="나눔바른고딕"/>
                <a:ea typeface="나눔바른고딕"/>
              </a:rPr>
              <a:t>2</a:t>
            </a: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)</a:t>
            </a:r>
            <a:endParaRPr kumimoji="0" lang="ko-KR" alt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F2FA750E-1317-4133-B87B-36C293F89967}"/>
              </a:ext>
            </a:extLst>
          </p:cNvPr>
          <p:cNvGrpSpPr/>
          <p:nvPr/>
        </p:nvGrpSpPr>
        <p:grpSpPr>
          <a:xfrm>
            <a:off x="702526" y="1778196"/>
            <a:ext cx="5890479" cy="908807"/>
            <a:chOff x="702526" y="2051169"/>
            <a:chExt cx="5890479" cy="1556739"/>
          </a:xfrm>
        </p:grpSpPr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9229D99D-2686-4A7D-9348-F7B15DC43D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4535" r="3208" b="85580"/>
            <a:stretch/>
          </p:blipFill>
          <p:spPr>
            <a:xfrm>
              <a:off x="702526" y="2051169"/>
              <a:ext cx="5890479" cy="484236"/>
            </a:xfrm>
            <a:prstGeom prst="rect">
              <a:avLst/>
            </a:prstGeom>
          </p:spPr>
        </p:pic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806678E6-D468-49CC-A616-6C4FE9F365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14381" r="3208" b="45879"/>
            <a:stretch/>
          </p:blipFill>
          <p:spPr>
            <a:xfrm>
              <a:off x="702526" y="2535404"/>
              <a:ext cx="5890479" cy="907662"/>
            </a:xfrm>
            <a:prstGeom prst="rect">
              <a:avLst/>
            </a:prstGeom>
          </p:spPr>
        </p:pic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556D1881-0883-404C-96BF-2182FA3999E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67202" r="3208" b="29118"/>
            <a:stretch/>
          </p:blipFill>
          <p:spPr>
            <a:xfrm>
              <a:off x="702526" y="3427632"/>
              <a:ext cx="5890479" cy="180276"/>
            </a:xfrm>
            <a:prstGeom prst="rect">
              <a:avLst/>
            </a:prstGeom>
          </p:spPr>
        </p:pic>
      </p:grp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44B7866D-8864-4A47-B97D-F561ED7F58F0}"/>
              </a:ext>
            </a:extLst>
          </p:cNvPr>
          <p:cNvSpPr/>
          <p:nvPr/>
        </p:nvSpPr>
        <p:spPr bwMode="auto">
          <a:xfrm>
            <a:off x="702525" y="1975219"/>
            <a:ext cx="5753933" cy="659909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91440" tIns="4680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 latinLnBrk="0"/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while</a:t>
            </a:r>
            <a:r>
              <a:rPr lang="ko-KR" altLang="en-US" sz="1600" dirty="0">
                <a:latin typeface="Consolas" panose="020B0609020204030204" pitchFamily="49" charset="0"/>
                <a:ea typeface="굴림" panose="020B0600000101010101" pitchFamily="50" charset="-127"/>
              </a:rPr>
              <a:t> 조건</a:t>
            </a:r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:</a:t>
            </a:r>
          </a:p>
          <a:p>
            <a:pPr algn="l" latinLnBrk="0"/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    </a:t>
            </a:r>
            <a:r>
              <a:rPr lang="ko-KR" altLang="en-US" sz="1600" dirty="0">
                <a:latin typeface="Consolas" panose="020B0609020204030204" pitchFamily="49" charset="0"/>
                <a:ea typeface="굴림" panose="020B0600000101010101" pitchFamily="50" charset="-127"/>
              </a:rPr>
              <a:t>명령블록</a:t>
            </a:r>
            <a:endParaRPr lang="en-US" altLang="ko-KR" sz="1600" dirty="0">
              <a:latin typeface="Consolas" panose="020B0609020204030204" pitchFamily="49" charset="0"/>
              <a:ea typeface="굴림" panose="020B0600000101010101" pitchFamily="50" charset="-127"/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990DD8C5-F981-4EC7-B828-E09413298A4F}"/>
              </a:ext>
            </a:extLst>
          </p:cNvPr>
          <p:cNvGrpSpPr/>
          <p:nvPr/>
        </p:nvGrpSpPr>
        <p:grpSpPr>
          <a:xfrm>
            <a:off x="1176138" y="748761"/>
            <a:ext cx="4975430" cy="515312"/>
            <a:chOff x="899064" y="1264073"/>
            <a:chExt cx="4975430" cy="515312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0A142AE5-4171-4B2F-A079-921936816E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9064" y="1264073"/>
              <a:ext cx="4975430" cy="515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29326" tIns="64664" rIns="129326" bIns="64664">
              <a:no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5pPr>
              <a:lvl6pPr marL="25146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6pPr>
              <a:lvl7pPr marL="29718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7pPr>
              <a:lvl8pPr marL="34290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8pPr>
              <a:lvl9pPr marL="38862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9pPr>
            </a:lstStyle>
            <a:p>
              <a:pPr algn="ctr" defTabSz="1291174" eaLnBrk="1" fontAlgn="auto" latinLnBrk="0" hangingPunct="1">
                <a:spcBef>
                  <a:spcPts val="600"/>
                </a:spcBef>
                <a:spcAft>
                  <a:spcPts val="0"/>
                </a:spcAft>
                <a:buFontTx/>
                <a:buNone/>
                <a:defRPr/>
              </a:pPr>
              <a:r>
                <a:rPr kumimoji="0" lang="ko-KR" altLang="en-US" sz="2500" b="1" dirty="0">
                  <a:solidFill>
                    <a:prstClr val="black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명령블록을 해당 조건이 </a:t>
              </a:r>
              <a:r>
                <a:rPr kumimoji="0" lang="en-US" altLang="ko-KR" sz="2500" b="1" dirty="0">
                  <a:solidFill>
                    <a:prstClr val="black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/>
              </a:r>
              <a:br>
                <a:rPr kumimoji="0" lang="en-US" altLang="ko-KR" sz="2500" b="1" dirty="0">
                  <a:solidFill>
                    <a:prstClr val="black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</a:br>
              <a:r>
                <a:rPr kumimoji="0" lang="ko-KR" altLang="en-US" sz="2500" b="1" dirty="0">
                  <a:solidFill>
                    <a:prstClr val="black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만족할 때까지 실행함</a:t>
              </a:r>
            </a:p>
          </p:txBody>
        </p:sp>
        <p:pic>
          <p:nvPicPr>
            <p:cNvPr id="45" name="그림 44">
              <a:extLst>
                <a:ext uri="{FF2B5EF4-FFF2-40B4-BE49-F238E27FC236}">
                  <a16:creationId xmlns:a16="http://schemas.microsoft.com/office/drawing/2014/main" id="{A4ADCC44-365D-48A0-ABFD-9A33662C75C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55484" y="1264073"/>
              <a:ext cx="273753" cy="205315"/>
            </a:xfrm>
            <a:prstGeom prst="rect">
              <a:avLst/>
            </a:prstGeom>
          </p:spPr>
        </p:pic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DD67433E-209F-4951-86B7-3D5628BBBB6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5209345" y="1264073"/>
              <a:ext cx="273753" cy="20531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666822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16"/>
          <p:cNvSpPr>
            <a:spLocks noChangeArrowheads="1"/>
          </p:cNvSpPr>
          <p:nvPr/>
        </p:nvSpPr>
        <p:spPr bwMode="auto">
          <a:xfrm>
            <a:off x="589720" y="1061"/>
            <a:ext cx="8158993" cy="51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lvl="0" algn="l" defTabSz="1291174" eaLnBrk="1" fontAlgn="auto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while </a:t>
            </a:r>
            <a:r>
              <a:rPr kumimoji="0" lang="ko-KR" altLang="en-US" sz="2500" b="1" dirty="0" err="1">
                <a:solidFill>
                  <a:prstClr val="black"/>
                </a:solidFill>
                <a:latin typeface="나눔바른고딕"/>
                <a:ea typeface="나눔바른고딕"/>
              </a:rPr>
              <a:t>반복문</a:t>
            </a:r>
            <a:endParaRPr kumimoji="0" lang="ko-KR" altLang="en-US" sz="2500" b="1" dirty="0">
              <a:solidFill>
                <a:prstClr val="black"/>
              </a:solidFill>
              <a:latin typeface="나눔바른고딕"/>
              <a:ea typeface="나눔바른고딕"/>
            </a:endParaRPr>
          </a:p>
        </p:txBody>
      </p:sp>
      <p:sp>
        <p:nvSpPr>
          <p:cNvPr id="11" name="직사각형 10"/>
          <p:cNvSpPr>
            <a:spLocks noChangeArrowheads="1"/>
          </p:cNvSpPr>
          <p:nvPr/>
        </p:nvSpPr>
        <p:spPr bwMode="auto">
          <a:xfrm>
            <a:off x="-9414" y="-6890"/>
            <a:ext cx="604221" cy="530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marL="0" marR="0" lvl="0" indent="0" algn="ctr" defTabSz="1291174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1" dirty="0">
                <a:solidFill>
                  <a:prstClr val="white"/>
                </a:solidFill>
                <a:latin typeface="나눔바른고딕"/>
                <a:ea typeface="나눔바른고딕"/>
              </a:rPr>
              <a:t>2</a:t>
            </a: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)</a:t>
            </a:r>
            <a:endParaRPr kumimoji="0" lang="ko-KR" alt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C35973EB-B109-479E-8C8F-1639E4560214}"/>
              </a:ext>
            </a:extLst>
          </p:cNvPr>
          <p:cNvGrpSpPr/>
          <p:nvPr/>
        </p:nvGrpSpPr>
        <p:grpSpPr>
          <a:xfrm>
            <a:off x="702526" y="702735"/>
            <a:ext cx="5890479" cy="3449067"/>
            <a:chOff x="702526" y="2051169"/>
            <a:chExt cx="5890479" cy="5908072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772C0306-D7D1-454D-BD1D-669B1314455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4535" r="3208" b="85580"/>
            <a:stretch/>
          </p:blipFill>
          <p:spPr>
            <a:xfrm>
              <a:off x="702526" y="2051169"/>
              <a:ext cx="5890479" cy="484236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FEE1AF8D-EF4A-4BD7-815B-CAF27DDB3E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14381" r="3208" b="45879"/>
            <a:stretch/>
          </p:blipFill>
          <p:spPr>
            <a:xfrm>
              <a:off x="702526" y="2535404"/>
              <a:ext cx="5890479" cy="5243561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C53CFEC9-F6D7-45DE-8A01-7A5580B8156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67202" r="3208" b="29118"/>
            <a:stretch/>
          </p:blipFill>
          <p:spPr>
            <a:xfrm>
              <a:off x="702526" y="7778965"/>
              <a:ext cx="5890479" cy="180276"/>
            </a:xfrm>
            <a:prstGeom prst="rect">
              <a:avLst/>
            </a:prstGeom>
          </p:spPr>
        </p:pic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BC07FE3-8D06-4A73-9DFA-029F11A62AC1}"/>
              </a:ext>
            </a:extLst>
          </p:cNvPr>
          <p:cNvSpPr/>
          <p:nvPr/>
        </p:nvSpPr>
        <p:spPr bwMode="auto">
          <a:xfrm>
            <a:off x="702525" y="899758"/>
            <a:ext cx="5753933" cy="659909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91440" tIns="4680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 latinLnBrk="0"/>
            <a:r>
              <a:rPr lang="nn-NO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&gt;&gt;&gt; i=1</a:t>
            </a:r>
          </a:p>
          <a:p>
            <a:pPr algn="l" latinLnBrk="0"/>
            <a:r>
              <a:rPr lang="nn-NO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&gt;&gt;&gt; while i &lt; 5:</a:t>
            </a:r>
          </a:p>
          <a:p>
            <a:pPr algn="l" latinLnBrk="0"/>
            <a:r>
              <a:rPr lang="nn-NO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	i+=1</a:t>
            </a:r>
          </a:p>
          <a:p>
            <a:pPr algn="l" latinLnBrk="0"/>
            <a:r>
              <a:rPr lang="nn-NO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	print(i)</a:t>
            </a:r>
          </a:p>
          <a:p>
            <a:pPr algn="l" latinLnBrk="0"/>
            <a:endParaRPr lang="nn-NO" altLang="ko-KR" dirty="0">
              <a:latin typeface="Consolas" panose="020B0609020204030204" pitchFamily="49" charset="0"/>
              <a:ea typeface="굴림" panose="020B0600000101010101" pitchFamily="50" charset="-127"/>
            </a:endParaRPr>
          </a:p>
          <a:p>
            <a:pPr algn="l" latinLnBrk="0"/>
            <a:r>
              <a:rPr lang="nn-NO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	</a:t>
            </a:r>
          </a:p>
          <a:p>
            <a:pPr algn="l" latinLnBrk="0"/>
            <a:r>
              <a:rPr lang="nn-NO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2</a:t>
            </a:r>
          </a:p>
          <a:p>
            <a:pPr algn="l" latinLnBrk="0"/>
            <a:r>
              <a:rPr lang="nn-NO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3</a:t>
            </a:r>
          </a:p>
          <a:p>
            <a:pPr algn="l" latinLnBrk="0"/>
            <a:r>
              <a:rPr lang="nn-NO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4</a:t>
            </a:r>
          </a:p>
          <a:p>
            <a:pPr algn="l" latinLnBrk="0"/>
            <a:r>
              <a:rPr lang="nn-NO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5</a:t>
            </a:r>
          </a:p>
          <a:p>
            <a:pPr algn="l" latinLnBrk="0"/>
            <a:r>
              <a:rPr lang="nn-NO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&gt;&gt;&gt; </a:t>
            </a:r>
            <a:endParaRPr lang="en-US" altLang="ko-KR" dirty="0">
              <a:latin typeface="Consolas" panose="020B0609020204030204" pitchFamily="49" charset="0"/>
              <a:ea typeface="굴림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F53E16D-0968-4383-9EEF-F7E8453983D4}"/>
              </a:ext>
            </a:extLst>
          </p:cNvPr>
          <p:cNvSpPr/>
          <p:nvPr/>
        </p:nvSpPr>
        <p:spPr>
          <a:xfrm>
            <a:off x="2801867" y="933993"/>
            <a:ext cx="409854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0488" lvl="0" algn="l" defTabSz="1291174" fontAlgn="auto" latinLnBrk="0">
              <a:spcBef>
                <a:spcPts val="600"/>
              </a:spcBef>
              <a:spcAft>
                <a:spcPts val="0"/>
              </a:spcAft>
              <a:buClr>
                <a:srgbClr val="0CA0C7"/>
              </a:buClr>
              <a:buSzPct val="130000"/>
              <a:defRPr/>
            </a:pPr>
            <a:r>
              <a:rPr kumimoji="0" lang="ko-KR" altLang="en-US" sz="1600" b="1" kern="0" dirty="0">
                <a:solidFill>
                  <a:srgbClr val="CC6600"/>
                </a:solidFill>
                <a:latin typeface="나눔바른고딕"/>
                <a:ea typeface="나눔바른고딕"/>
              </a:rPr>
              <a:t>처음 </a:t>
            </a:r>
            <a:r>
              <a:rPr kumimoji="0" lang="en-US" altLang="ko-KR" sz="1600" b="1" kern="0" dirty="0" err="1">
                <a:solidFill>
                  <a:srgbClr val="CC6600"/>
                </a:solidFill>
                <a:latin typeface="나눔바른고딕"/>
                <a:ea typeface="나눔바른고딕"/>
              </a:rPr>
              <a:t>i</a:t>
            </a:r>
            <a:r>
              <a:rPr kumimoji="0" lang="ko-KR" altLang="en-US" sz="1600" b="1" kern="0" dirty="0">
                <a:solidFill>
                  <a:srgbClr val="CC6600"/>
                </a:solidFill>
                <a:latin typeface="나눔바른고딕"/>
                <a:ea typeface="나눔바른고딕"/>
              </a:rPr>
              <a:t>는 </a:t>
            </a:r>
            <a:r>
              <a:rPr kumimoji="0" lang="en-US" altLang="ko-KR" sz="1600" b="1" kern="0" dirty="0">
                <a:solidFill>
                  <a:srgbClr val="CC6600"/>
                </a:solidFill>
                <a:latin typeface="나눔바른고딕"/>
                <a:ea typeface="나눔바른고딕"/>
              </a:rPr>
              <a:t>1</a:t>
            </a:r>
            <a:r>
              <a:rPr kumimoji="0" lang="ko-KR" altLang="en-US" sz="1600" b="1" kern="0" dirty="0">
                <a:solidFill>
                  <a:srgbClr val="CC6600"/>
                </a:solidFill>
                <a:latin typeface="나눔바른고딕"/>
                <a:ea typeface="나눔바른고딕"/>
              </a:rPr>
              <a:t>을 가지고 </a:t>
            </a:r>
            <a:r>
              <a:rPr kumimoji="0" lang="en-US" altLang="ko-KR" sz="1600" b="1" kern="0" dirty="0">
                <a:solidFill>
                  <a:srgbClr val="CC6600"/>
                </a:solidFill>
                <a:latin typeface="나눔바른고딕"/>
                <a:ea typeface="나눔바른고딕"/>
              </a:rPr>
              <a:t>while</a:t>
            </a:r>
            <a:r>
              <a:rPr kumimoji="0" lang="ko-KR" altLang="en-US" sz="1600" b="1" kern="0" dirty="0">
                <a:solidFill>
                  <a:srgbClr val="CC6600"/>
                </a:solidFill>
                <a:latin typeface="나눔바른고딕"/>
                <a:ea typeface="나눔바른고딕"/>
              </a:rPr>
              <a:t>루프를 수행</a:t>
            </a:r>
            <a:endParaRPr kumimoji="0" lang="en-US" altLang="ko-KR" sz="1600" b="1" kern="0" dirty="0">
              <a:solidFill>
                <a:srgbClr val="CC6600"/>
              </a:solidFill>
              <a:latin typeface="나눔바른고딕"/>
              <a:ea typeface="나눔바른고딕"/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F5FACBDA-E8C1-425B-9D3A-D6BDFFA9EB54}"/>
              </a:ext>
            </a:extLst>
          </p:cNvPr>
          <p:cNvCxnSpPr>
            <a:cxnSpLocks/>
          </p:cNvCxnSpPr>
          <p:nvPr/>
        </p:nvCxnSpPr>
        <p:spPr bwMode="auto">
          <a:xfrm>
            <a:off x="1752600" y="1081155"/>
            <a:ext cx="1132256" cy="0"/>
          </a:xfrm>
          <a:prstGeom prst="straightConnector1">
            <a:avLst/>
          </a:prstGeom>
          <a:noFill/>
          <a:ln w="38100" cap="flat" cmpd="sng" algn="ctr">
            <a:solidFill>
              <a:srgbClr val="CC6600"/>
            </a:solidFill>
            <a:prstDash val="solid"/>
            <a:round/>
            <a:headEnd type="none" w="med" len="med"/>
            <a:tailEnd type="triangle"/>
          </a:ln>
          <a:effectLst/>
        </p:spPr>
      </p:cxnSp>
      <p:grpSp>
        <p:nvGrpSpPr>
          <p:cNvPr id="21" name="그룹 13">
            <a:extLst>
              <a:ext uri="{FF2B5EF4-FFF2-40B4-BE49-F238E27FC236}">
                <a16:creationId xmlns:a16="http://schemas.microsoft.com/office/drawing/2014/main" id="{23FFE20B-6577-44F8-89BC-18BC18DB0916}"/>
              </a:ext>
            </a:extLst>
          </p:cNvPr>
          <p:cNvGrpSpPr>
            <a:grpSpLocks/>
          </p:cNvGrpSpPr>
          <p:nvPr/>
        </p:nvGrpSpPr>
        <p:grpSpPr bwMode="auto">
          <a:xfrm>
            <a:off x="3278157" y="1386847"/>
            <a:ext cx="2490787" cy="541338"/>
            <a:chOff x="2707282" y="3068960"/>
            <a:chExt cx="2490320" cy="864096"/>
          </a:xfrm>
        </p:grpSpPr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0DBC9FA4-0CDC-4AE8-8A16-1118225C5B80}"/>
                </a:ext>
              </a:extLst>
            </p:cNvPr>
            <p:cNvSpPr/>
            <p:nvPr/>
          </p:nvSpPr>
          <p:spPr>
            <a:xfrm>
              <a:off x="2772357" y="3068960"/>
              <a:ext cx="423784" cy="864096"/>
            </a:xfrm>
            <a:prstGeom prst="ellipse">
              <a:avLst/>
            </a:prstGeom>
            <a:noFill/>
            <a:ln>
              <a:solidFill>
                <a:srgbClr val="0CA0C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200" dirty="0">
                  <a:solidFill>
                    <a:schemeClr val="tx1"/>
                  </a:solidFill>
                  <a:latin typeface="+mn-ea"/>
                </a:rPr>
                <a:t>1</a:t>
              </a:r>
              <a:r>
                <a:rPr lang="ko-KR" altLang="en-US" sz="1200" dirty="0">
                  <a:solidFill>
                    <a:schemeClr val="tx1"/>
                  </a:solidFill>
                  <a:latin typeface="+mn-ea"/>
                </a:rPr>
                <a:t>회</a:t>
              </a:r>
            </a:p>
          </p:txBody>
        </p:sp>
        <p:sp>
          <p:nvSpPr>
            <p:cNvPr id="23" name="이등변 삼각형 22">
              <a:extLst>
                <a:ext uri="{FF2B5EF4-FFF2-40B4-BE49-F238E27FC236}">
                  <a16:creationId xmlns:a16="http://schemas.microsoft.com/office/drawing/2014/main" id="{20BE2687-F185-4A04-B90A-CA59BDC066EC}"/>
                </a:ext>
              </a:extLst>
            </p:cNvPr>
            <p:cNvSpPr/>
            <p:nvPr/>
          </p:nvSpPr>
          <p:spPr>
            <a:xfrm>
              <a:off x="3102495" y="3428789"/>
              <a:ext cx="158720" cy="108963"/>
            </a:xfrm>
            <a:prstGeom prst="triangle">
              <a:avLst/>
            </a:prstGeom>
            <a:solidFill>
              <a:srgbClr val="0CA0C7"/>
            </a:solidFill>
            <a:ln>
              <a:solidFill>
                <a:srgbClr val="0CA0C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800">
                <a:latin typeface="+mn-ea"/>
              </a:endParaRPr>
            </a:p>
          </p:txBody>
        </p:sp>
        <p:sp>
          <p:nvSpPr>
            <p:cNvPr id="24" name="이등변 삼각형 23">
              <a:extLst>
                <a:ext uri="{FF2B5EF4-FFF2-40B4-BE49-F238E27FC236}">
                  <a16:creationId xmlns:a16="http://schemas.microsoft.com/office/drawing/2014/main" id="{C40B24DE-74DD-4211-9B63-8D88258571E5}"/>
                </a:ext>
              </a:extLst>
            </p:cNvPr>
            <p:cNvSpPr/>
            <p:nvPr/>
          </p:nvSpPr>
          <p:spPr>
            <a:xfrm flipV="1">
              <a:off x="2707282" y="3428789"/>
              <a:ext cx="136499" cy="126700"/>
            </a:xfrm>
            <a:prstGeom prst="triangle">
              <a:avLst/>
            </a:prstGeom>
            <a:solidFill>
              <a:srgbClr val="0CA0C7"/>
            </a:solidFill>
            <a:ln>
              <a:solidFill>
                <a:srgbClr val="0CA0C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800">
                <a:latin typeface="+mn-ea"/>
              </a:endParaRPr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4B29FCB6-D0D5-487A-B594-CF02106AEEDB}"/>
                </a:ext>
              </a:extLst>
            </p:cNvPr>
            <p:cNvSpPr/>
            <p:nvPr/>
          </p:nvSpPr>
          <p:spPr>
            <a:xfrm>
              <a:off x="3434221" y="3068960"/>
              <a:ext cx="425370" cy="864096"/>
            </a:xfrm>
            <a:prstGeom prst="ellipse">
              <a:avLst/>
            </a:prstGeom>
            <a:noFill/>
            <a:ln>
              <a:solidFill>
                <a:srgbClr val="0CA0C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200" dirty="0">
                  <a:solidFill>
                    <a:schemeClr val="tx1"/>
                  </a:solidFill>
                  <a:latin typeface="+mn-ea"/>
                </a:rPr>
                <a:t>2</a:t>
              </a:r>
              <a:r>
                <a:rPr lang="ko-KR" altLang="en-US" sz="1200" dirty="0">
                  <a:solidFill>
                    <a:schemeClr val="tx1"/>
                  </a:solidFill>
                  <a:latin typeface="+mn-ea"/>
                </a:rPr>
                <a:t>회</a:t>
              </a:r>
            </a:p>
          </p:txBody>
        </p:sp>
        <p:sp>
          <p:nvSpPr>
            <p:cNvPr id="26" name="이등변 삼각형 25">
              <a:extLst>
                <a:ext uri="{FF2B5EF4-FFF2-40B4-BE49-F238E27FC236}">
                  <a16:creationId xmlns:a16="http://schemas.microsoft.com/office/drawing/2014/main" id="{2ABF946D-533E-4437-97FD-E4DD4F8C61D3}"/>
                </a:ext>
              </a:extLst>
            </p:cNvPr>
            <p:cNvSpPr/>
            <p:nvPr/>
          </p:nvSpPr>
          <p:spPr>
            <a:xfrm>
              <a:off x="3765945" y="3428789"/>
              <a:ext cx="158720" cy="108963"/>
            </a:xfrm>
            <a:prstGeom prst="triangle">
              <a:avLst/>
            </a:prstGeom>
            <a:solidFill>
              <a:srgbClr val="0CA0C7"/>
            </a:solidFill>
            <a:ln>
              <a:solidFill>
                <a:srgbClr val="0CA0C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800">
                <a:latin typeface="+mn-ea"/>
              </a:endParaRPr>
            </a:p>
          </p:txBody>
        </p:sp>
        <p:sp>
          <p:nvSpPr>
            <p:cNvPr id="27" name="이등변 삼각형 26">
              <a:extLst>
                <a:ext uri="{FF2B5EF4-FFF2-40B4-BE49-F238E27FC236}">
                  <a16:creationId xmlns:a16="http://schemas.microsoft.com/office/drawing/2014/main" id="{0D7B4BA6-CDFE-4438-AFBE-CB7174B92F98}"/>
                </a:ext>
              </a:extLst>
            </p:cNvPr>
            <p:cNvSpPr/>
            <p:nvPr/>
          </p:nvSpPr>
          <p:spPr>
            <a:xfrm flipV="1">
              <a:off x="3370733" y="3428789"/>
              <a:ext cx="136499" cy="126700"/>
            </a:xfrm>
            <a:prstGeom prst="triangle">
              <a:avLst/>
            </a:prstGeom>
            <a:solidFill>
              <a:srgbClr val="0CA0C7"/>
            </a:solidFill>
            <a:ln>
              <a:solidFill>
                <a:srgbClr val="0CA0C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800">
                <a:latin typeface="+mn-ea"/>
              </a:endParaRPr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34E65326-BC92-4405-B378-38E3E0B89AA4}"/>
                </a:ext>
              </a:extLst>
            </p:cNvPr>
            <p:cNvSpPr/>
            <p:nvPr/>
          </p:nvSpPr>
          <p:spPr>
            <a:xfrm>
              <a:off x="4061165" y="3068960"/>
              <a:ext cx="423784" cy="864096"/>
            </a:xfrm>
            <a:prstGeom prst="ellipse">
              <a:avLst/>
            </a:prstGeom>
            <a:noFill/>
            <a:ln>
              <a:solidFill>
                <a:srgbClr val="0CA0C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200" dirty="0">
                  <a:solidFill>
                    <a:schemeClr val="tx1"/>
                  </a:solidFill>
                  <a:latin typeface="+mn-ea"/>
                </a:rPr>
                <a:t>3</a:t>
              </a:r>
              <a:r>
                <a:rPr lang="ko-KR" altLang="en-US" sz="1200" dirty="0">
                  <a:solidFill>
                    <a:schemeClr val="tx1"/>
                  </a:solidFill>
                  <a:latin typeface="+mn-ea"/>
                </a:rPr>
                <a:t>회</a:t>
              </a:r>
            </a:p>
          </p:txBody>
        </p:sp>
        <p:sp>
          <p:nvSpPr>
            <p:cNvPr id="34" name="이등변 삼각형 33">
              <a:extLst>
                <a:ext uri="{FF2B5EF4-FFF2-40B4-BE49-F238E27FC236}">
                  <a16:creationId xmlns:a16="http://schemas.microsoft.com/office/drawing/2014/main" id="{B6D96A20-06AA-4B03-981E-B7963CA281E7}"/>
                </a:ext>
              </a:extLst>
            </p:cNvPr>
            <p:cNvSpPr/>
            <p:nvPr/>
          </p:nvSpPr>
          <p:spPr>
            <a:xfrm>
              <a:off x="4391303" y="3428789"/>
              <a:ext cx="158720" cy="108963"/>
            </a:xfrm>
            <a:prstGeom prst="triangle">
              <a:avLst/>
            </a:prstGeom>
            <a:solidFill>
              <a:srgbClr val="0CA0C7"/>
            </a:solidFill>
            <a:ln>
              <a:solidFill>
                <a:srgbClr val="0CA0C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800">
                <a:latin typeface="+mn-ea"/>
              </a:endParaRPr>
            </a:p>
          </p:txBody>
        </p:sp>
        <p:sp>
          <p:nvSpPr>
            <p:cNvPr id="35" name="이등변 삼각형 34">
              <a:extLst>
                <a:ext uri="{FF2B5EF4-FFF2-40B4-BE49-F238E27FC236}">
                  <a16:creationId xmlns:a16="http://schemas.microsoft.com/office/drawing/2014/main" id="{5312B2B5-53D8-40B6-90E1-1B147CFEF246}"/>
                </a:ext>
              </a:extLst>
            </p:cNvPr>
            <p:cNvSpPr/>
            <p:nvPr/>
          </p:nvSpPr>
          <p:spPr>
            <a:xfrm flipV="1">
              <a:off x="3996090" y="3428789"/>
              <a:ext cx="136499" cy="126700"/>
            </a:xfrm>
            <a:prstGeom prst="triangle">
              <a:avLst/>
            </a:prstGeom>
            <a:solidFill>
              <a:srgbClr val="0CA0C7"/>
            </a:solidFill>
            <a:ln>
              <a:solidFill>
                <a:srgbClr val="0CA0C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800">
                <a:latin typeface="+mn-ea"/>
              </a:endParaRPr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52687DC4-7588-4DEA-B269-94AB0FE8E3D6}"/>
                </a:ext>
              </a:extLst>
            </p:cNvPr>
            <p:cNvSpPr/>
            <p:nvPr/>
          </p:nvSpPr>
          <p:spPr>
            <a:xfrm>
              <a:off x="4708744" y="3068960"/>
              <a:ext cx="423784" cy="864096"/>
            </a:xfrm>
            <a:prstGeom prst="ellipse">
              <a:avLst/>
            </a:prstGeom>
            <a:noFill/>
            <a:ln>
              <a:solidFill>
                <a:srgbClr val="0CA0C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200" dirty="0">
                  <a:solidFill>
                    <a:schemeClr val="tx1"/>
                  </a:solidFill>
                  <a:latin typeface="+mn-ea"/>
                </a:rPr>
                <a:t>4</a:t>
              </a:r>
              <a:r>
                <a:rPr lang="ko-KR" altLang="en-US" sz="1200" dirty="0">
                  <a:solidFill>
                    <a:schemeClr val="tx1"/>
                  </a:solidFill>
                  <a:latin typeface="+mn-ea"/>
                </a:rPr>
                <a:t>회</a:t>
              </a:r>
            </a:p>
          </p:txBody>
        </p:sp>
        <p:sp>
          <p:nvSpPr>
            <p:cNvPr id="37" name="이등변 삼각형 36">
              <a:extLst>
                <a:ext uri="{FF2B5EF4-FFF2-40B4-BE49-F238E27FC236}">
                  <a16:creationId xmlns:a16="http://schemas.microsoft.com/office/drawing/2014/main" id="{610989AB-72FA-4995-979B-1570CD495D88}"/>
                </a:ext>
              </a:extLst>
            </p:cNvPr>
            <p:cNvSpPr/>
            <p:nvPr/>
          </p:nvSpPr>
          <p:spPr>
            <a:xfrm>
              <a:off x="5040469" y="3428789"/>
              <a:ext cx="157133" cy="108963"/>
            </a:xfrm>
            <a:prstGeom prst="triangle">
              <a:avLst/>
            </a:prstGeom>
            <a:solidFill>
              <a:srgbClr val="0CA0C7"/>
            </a:solidFill>
            <a:ln>
              <a:solidFill>
                <a:srgbClr val="0CA0C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800">
                <a:latin typeface="+mn-ea"/>
              </a:endParaRPr>
            </a:p>
          </p:txBody>
        </p:sp>
        <p:sp>
          <p:nvSpPr>
            <p:cNvPr id="38" name="이등변 삼각형 37">
              <a:extLst>
                <a:ext uri="{FF2B5EF4-FFF2-40B4-BE49-F238E27FC236}">
                  <a16:creationId xmlns:a16="http://schemas.microsoft.com/office/drawing/2014/main" id="{05EA7812-9860-4941-AF87-F2B4F31696E9}"/>
                </a:ext>
              </a:extLst>
            </p:cNvPr>
            <p:cNvSpPr/>
            <p:nvPr/>
          </p:nvSpPr>
          <p:spPr>
            <a:xfrm flipV="1">
              <a:off x="4643669" y="3428789"/>
              <a:ext cx="136499" cy="126700"/>
            </a:xfrm>
            <a:prstGeom prst="triangle">
              <a:avLst/>
            </a:prstGeom>
            <a:solidFill>
              <a:srgbClr val="0CA0C7"/>
            </a:solidFill>
            <a:ln>
              <a:solidFill>
                <a:srgbClr val="0CA0C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800">
                <a:latin typeface="+mn-ea"/>
              </a:endParaRPr>
            </a:p>
          </p:txBody>
        </p:sp>
      </p:grp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44BD9901-04F7-4EBF-AE61-42EB97143513}"/>
              </a:ext>
            </a:extLst>
          </p:cNvPr>
          <p:cNvCxnSpPr/>
          <p:nvPr/>
        </p:nvCxnSpPr>
        <p:spPr>
          <a:xfrm>
            <a:off x="2695544" y="1386847"/>
            <a:ext cx="3168650" cy="0"/>
          </a:xfrm>
          <a:prstGeom prst="line">
            <a:avLst/>
          </a:prstGeom>
          <a:ln w="19050">
            <a:solidFill>
              <a:srgbClr val="0CA0C7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3E5F8108-B307-4764-9E46-7FE8829F18BC}"/>
              </a:ext>
            </a:extLst>
          </p:cNvPr>
          <p:cNvCxnSpPr/>
          <p:nvPr/>
        </p:nvCxnSpPr>
        <p:spPr>
          <a:xfrm>
            <a:off x="2695544" y="1963110"/>
            <a:ext cx="3168650" cy="0"/>
          </a:xfrm>
          <a:prstGeom prst="line">
            <a:avLst/>
          </a:prstGeom>
          <a:ln w="19050">
            <a:solidFill>
              <a:srgbClr val="0CA0C7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연결선: 꺾임 3">
            <a:extLst>
              <a:ext uri="{FF2B5EF4-FFF2-40B4-BE49-F238E27FC236}">
                <a16:creationId xmlns:a16="http://schemas.microsoft.com/office/drawing/2014/main" id="{97B21AA7-9840-412C-AEF4-B8ACFBEF9D92}"/>
              </a:ext>
            </a:extLst>
          </p:cNvPr>
          <p:cNvCxnSpPr>
            <a:cxnSpLocks/>
            <a:stCxn id="22" idx="4"/>
          </p:cNvCxnSpPr>
          <p:nvPr/>
        </p:nvCxnSpPr>
        <p:spPr bwMode="auto">
          <a:xfrm rot="5400000">
            <a:off x="1839117" y="1060618"/>
            <a:ext cx="848493" cy="2583626"/>
          </a:xfrm>
          <a:prstGeom prst="bentConnector2">
            <a:avLst/>
          </a:prstGeom>
          <a:noFill/>
          <a:ln w="31750" cap="flat" cmpd="sng" algn="ctr">
            <a:solidFill>
              <a:srgbClr val="0CA0C7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1" name="연결선: 꺾임 40">
            <a:extLst>
              <a:ext uri="{FF2B5EF4-FFF2-40B4-BE49-F238E27FC236}">
                <a16:creationId xmlns:a16="http://schemas.microsoft.com/office/drawing/2014/main" id="{231C306A-311C-4163-A349-3CC6B7B3CAB3}"/>
              </a:ext>
            </a:extLst>
          </p:cNvPr>
          <p:cNvCxnSpPr>
            <a:cxnSpLocks/>
            <a:stCxn id="25" idx="4"/>
          </p:cNvCxnSpPr>
          <p:nvPr/>
        </p:nvCxnSpPr>
        <p:spPr bwMode="auto">
          <a:xfrm rot="5400000">
            <a:off x="2046683" y="853053"/>
            <a:ext cx="1096142" cy="3246407"/>
          </a:xfrm>
          <a:prstGeom prst="bentConnector2">
            <a:avLst/>
          </a:prstGeom>
          <a:noFill/>
          <a:ln w="31750" cap="flat" cmpd="sng" algn="ctr">
            <a:solidFill>
              <a:srgbClr val="0CA0C7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2" name="연결선: 꺾임 41">
            <a:extLst>
              <a:ext uri="{FF2B5EF4-FFF2-40B4-BE49-F238E27FC236}">
                <a16:creationId xmlns:a16="http://schemas.microsoft.com/office/drawing/2014/main" id="{318B4CC9-57A9-42B7-A315-AE1AB2EE38A8}"/>
              </a:ext>
            </a:extLst>
          </p:cNvPr>
          <p:cNvCxnSpPr>
            <a:cxnSpLocks/>
            <a:stCxn id="33" idx="4"/>
          </p:cNvCxnSpPr>
          <p:nvPr/>
        </p:nvCxnSpPr>
        <p:spPr bwMode="auto">
          <a:xfrm rot="5400000">
            <a:off x="2235990" y="663745"/>
            <a:ext cx="1343797" cy="3872676"/>
          </a:xfrm>
          <a:prstGeom prst="bentConnector2">
            <a:avLst/>
          </a:prstGeom>
          <a:noFill/>
          <a:ln w="31750" cap="flat" cmpd="sng" algn="ctr">
            <a:solidFill>
              <a:srgbClr val="0CA0C7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3" name="연결선: 꺾임 42">
            <a:extLst>
              <a:ext uri="{FF2B5EF4-FFF2-40B4-BE49-F238E27FC236}">
                <a16:creationId xmlns:a16="http://schemas.microsoft.com/office/drawing/2014/main" id="{8E4F7152-1844-4ED9-815F-F81C75CB6158}"/>
              </a:ext>
            </a:extLst>
          </p:cNvPr>
          <p:cNvCxnSpPr>
            <a:cxnSpLocks/>
            <a:stCxn id="36" idx="4"/>
          </p:cNvCxnSpPr>
          <p:nvPr/>
        </p:nvCxnSpPr>
        <p:spPr bwMode="auto">
          <a:xfrm rot="5400000">
            <a:off x="2424179" y="475556"/>
            <a:ext cx="1615118" cy="4520376"/>
          </a:xfrm>
          <a:prstGeom prst="bentConnector2">
            <a:avLst/>
          </a:prstGeom>
          <a:noFill/>
          <a:ln w="31750" cap="flat" cmpd="sng" algn="ctr">
            <a:solidFill>
              <a:srgbClr val="0CA0C7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DAFF6528-8004-48F0-BB7F-AB5B72E11135}"/>
              </a:ext>
            </a:extLst>
          </p:cNvPr>
          <p:cNvSpPr/>
          <p:nvPr/>
        </p:nvSpPr>
        <p:spPr>
          <a:xfrm>
            <a:off x="6519958" y="1376948"/>
            <a:ext cx="409854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0488" lvl="0" algn="l" defTabSz="1291174" fontAlgn="auto" latinLnBrk="0">
              <a:spcBef>
                <a:spcPts val="600"/>
              </a:spcBef>
              <a:spcAft>
                <a:spcPts val="0"/>
              </a:spcAft>
              <a:buClr>
                <a:srgbClr val="0CA0C7"/>
              </a:buClr>
              <a:buSzPct val="130000"/>
              <a:defRPr/>
            </a:pPr>
            <a:r>
              <a:rPr kumimoji="0" lang="ko-KR" altLang="en-US" sz="1600" b="1" kern="0" dirty="0">
                <a:solidFill>
                  <a:srgbClr val="CC6600"/>
                </a:solidFill>
                <a:latin typeface="나눔바른고딕"/>
                <a:ea typeface="나눔바른고딕"/>
              </a:rPr>
              <a:t> </a:t>
            </a:r>
            <a:r>
              <a:rPr kumimoji="0" lang="en-US" altLang="ko-KR" sz="1600" b="1" kern="0" dirty="0" err="1">
                <a:solidFill>
                  <a:srgbClr val="CC6600"/>
                </a:solidFill>
                <a:latin typeface="나눔바른고딕"/>
                <a:ea typeface="나눔바른고딕"/>
              </a:rPr>
              <a:t>i</a:t>
            </a:r>
            <a:r>
              <a:rPr kumimoji="0" lang="ko-KR" altLang="en-US" sz="1600" b="1" kern="0" dirty="0">
                <a:solidFill>
                  <a:srgbClr val="CC6600"/>
                </a:solidFill>
                <a:latin typeface="나눔바른고딕"/>
                <a:ea typeface="나눔바른고딕"/>
              </a:rPr>
              <a:t>가 </a:t>
            </a:r>
            <a:r>
              <a:rPr kumimoji="0" lang="en-US" altLang="ko-KR" sz="1600" b="1" kern="0" dirty="0">
                <a:solidFill>
                  <a:srgbClr val="CC6600"/>
                </a:solidFill>
                <a:latin typeface="나눔바른고딕"/>
                <a:ea typeface="나눔바른고딕"/>
              </a:rPr>
              <a:t>5</a:t>
            </a:r>
            <a:r>
              <a:rPr kumimoji="0" lang="ko-KR" altLang="en-US" sz="1600" b="1" kern="0" dirty="0">
                <a:solidFill>
                  <a:srgbClr val="CC6600"/>
                </a:solidFill>
                <a:latin typeface="나눔바른고딕"/>
                <a:ea typeface="나눔바른고딕"/>
              </a:rPr>
              <a:t>가 될 경우 </a:t>
            </a:r>
            <a:r>
              <a:rPr kumimoji="0" lang="en-US" altLang="ko-KR" sz="1600" b="1" kern="0" dirty="0">
                <a:solidFill>
                  <a:srgbClr val="CC6600"/>
                </a:solidFill>
                <a:latin typeface="나눔바른고딕"/>
                <a:ea typeface="나눔바른고딕"/>
              </a:rPr>
              <a:t/>
            </a:r>
            <a:br>
              <a:rPr kumimoji="0" lang="en-US" altLang="ko-KR" sz="1600" b="1" kern="0" dirty="0">
                <a:solidFill>
                  <a:srgbClr val="CC6600"/>
                </a:solidFill>
                <a:latin typeface="나눔바른고딕"/>
                <a:ea typeface="나눔바른고딕"/>
              </a:rPr>
            </a:br>
            <a:r>
              <a:rPr kumimoji="0" lang="ko-KR" altLang="en-US" sz="1600" b="1" kern="0" dirty="0">
                <a:solidFill>
                  <a:srgbClr val="CC6600"/>
                </a:solidFill>
                <a:latin typeface="나눔바른고딕"/>
                <a:ea typeface="나눔바른고딕"/>
              </a:rPr>
              <a:t>반복블록을 탈출</a:t>
            </a:r>
            <a:r>
              <a:rPr kumimoji="0" lang="en-US" altLang="ko-KR" sz="1600" b="1" kern="0" dirty="0">
                <a:solidFill>
                  <a:srgbClr val="CC6600"/>
                </a:solidFill>
                <a:latin typeface="나눔바른고딕"/>
                <a:ea typeface="나눔바른고딕"/>
              </a:rPr>
              <a:t>(</a:t>
            </a:r>
            <a:r>
              <a:rPr kumimoji="0" lang="ko-KR" altLang="en-US" sz="1600" b="1" kern="0" dirty="0">
                <a:solidFill>
                  <a:srgbClr val="CC6600"/>
                </a:solidFill>
                <a:latin typeface="나눔바른고딕"/>
                <a:ea typeface="나눔바른고딕"/>
              </a:rPr>
              <a:t>총 </a:t>
            </a:r>
            <a:r>
              <a:rPr kumimoji="0" lang="en-US" altLang="ko-KR" sz="1600" b="1" kern="0" dirty="0">
                <a:solidFill>
                  <a:srgbClr val="CC6600"/>
                </a:solidFill>
                <a:latin typeface="나눔바른고딕"/>
                <a:ea typeface="나눔바른고딕"/>
              </a:rPr>
              <a:t>4</a:t>
            </a:r>
            <a:r>
              <a:rPr kumimoji="0" lang="ko-KR" altLang="en-US" sz="1600" b="1" kern="0" dirty="0">
                <a:solidFill>
                  <a:srgbClr val="CC6600"/>
                </a:solidFill>
                <a:latin typeface="나눔바른고딕"/>
                <a:ea typeface="나눔바른고딕"/>
              </a:rPr>
              <a:t>회 실행</a:t>
            </a:r>
            <a:r>
              <a:rPr kumimoji="0" lang="en-US" altLang="ko-KR" sz="1600" b="1" kern="0" dirty="0">
                <a:solidFill>
                  <a:srgbClr val="CC6600"/>
                </a:solidFill>
                <a:latin typeface="나눔바른고딕"/>
                <a:ea typeface="나눔바른고딕"/>
              </a:rPr>
              <a:t>)</a:t>
            </a: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F6234B33-1CEE-4A5C-9279-98C92073C896}"/>
              </a:ext>
            </a:extLst>
          </p:cNvPr>
          <p:cNvCxnSpPr>
            <a:cxnSpLocks/>
          </p:cNvCxnSpPr>
          <p:nvPr/>
        </p:nvCxnSpPr>
        <p:spPr bwMode="auto">
          <a:xfrm>
            <a:off x="5953125" y="1638410"/>
            <a:ext cx="739988" cy="0"/>
          </a:xfrm>
          <a:prstGeom prst="straightConnector1">
            <a:avLst/>
          </a:prstGeom>
          <a:noFill/>
          <a:ln w="38100" cap="flat" cmpd="sng" algn="ctr">
            <a:solidFill>
              <a:srgbClr val="CC6600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15802586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16"/>
          <p:cNvSpPr>
            <a:spLocks noChangeArrowheads="1"/>
          </p:cNvSpPr>
          <p:nvPr/>
        </p:nvSpPr>
        <p:spPr bwMode="auto">
          <a:xfrm>
            <a:off x="589720" y="1061"/>
            <a:ext cx="8158993" cy="51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lvl="0" algn="l" defTabSz="1291174" eaLnBrk="1" fontAlgn="auto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while </a:t>
            </a:r>
            <a:r>
              <a:rPr kumimoji="0" lang="ko-KR" altLang="en-US" sz="2500" b="1" dirty="0" err="1">
                <a:solidFill>
                  <a:prstClr val="black"/>
                </a:solidFill>
                <a:latin typeface="나눔바른고딕"/>
                <a:ea typeface="나눔바른고딕"/>
              </a:rPr>
              <a:t>반복문</a:t>
            </a:r>
            <a:endParaRPr kumimoji="0" lang="ko-KR" altLang="en-US" sz="2500" b="1" dirty="0">
              <a:solidFill>
                <a:prstClr val="black"/>
              </a:solidFill>
              <a:latin typeface="나눔바른고딕"/>
              <a:ea typeface="나눔바른고딕"/>
            </a:endParaRPr>
          </a:p>
        </p:txBody>
      </p:sp>
      <p:sp>
        <p:nvSpPr>
          <p:cNvPr id="11" name="직사각형 10"/>
          <p:cNvSpPr>
            <a:spLocks noChangeArrowheads="1"/>
          </p:cNvSpPr>
          <p:nvPr/>
        </p:nvSpPr>
        <p:spPr bwMode="auto">
          <a:xfrm>
            <a:off x="-9414" y="-6890"/>
            <a:ext cx="604221" cy="530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marL="0" marR="0" lvl="0" indent="0" algn="ctr" defTabSz="1291174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1" dirty="0">
                <a:solidFill>
                  <a:prstClr val="white"/>
                </a:solidFill>
                <a:latin typeface="나눔바른고딕"/>
                <a:ea typeface="나눔바른고딕"/>
              </a:rPr>
              <a:t>2</a:t>
            </a: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)</a:t>
            </a:r>
            <a:endParaRPr kumimoji="0" lang="ko-KR" alt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6DDD0BE1-3354-4A0E-A2E9-B4AF6E357B35}"/>
              </a:ext>
            </a:extLst>
          </p:cNvPr>
          <p:cNvGrpSpPr/>
          <p:nvPr/>
        </p:nvGrpSpPr>
        <p:grpSpPr>
          <a:xfrm>
            <a:off x="292696" y="558404"/>
            <a:ext cx="6295429" cy="469145"/>
            <a:chOff x="292696" y="558404"/>
            <a:chExt cx="6295429" cy="469145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F4F04095-99F9-40B2-AFD6-885E99BADC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7652" y="558404"/>
              <a:ext cx="6010473" cy="469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29326" tIns="64664" rIns="129326" bIns="64664">
              <a:no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5pPr>
              <a:lvl6pPr marL="25146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6pPr>
              <a:lvl7pPr marL="29718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7pPr>
              <a:lvl8pPr marL="34290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8pPr>
              <a:lvl9pPr marL="38862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9pPr>
            </a:lstStyle>
            <a:p>
              <a:pPr algn="l" defTabSz="1291174" eaLnBrk="1" fontAlgn="auto" latinLnBrk="0" hangingPunct="1">
                <a:spcBef>
                  <a:spcPts val="600"/>
                </a:spcBef>
                <a:spcAft>
                  <a:spcPts val="0"/>
                </a:spcAft>
                <a:buFontTx/>
                <a:buNone/>
                <a:defRPr/>
              </a:pPr>
              <a:r>
                <a:rPr kumimoji="0" lang="ko-KR" altLang="en-US" sz="22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반복문을 통하여 누적을 구하는 예제</a:t>
              </a:r>
            </a:p>
          </p:txBody>
        </p:sp>
        <p:pic>
          <p:nvPicPr>
            <p:cNvPr id="49" name="Picture 89" descr="ti122d8507 [부동산]">
              <a:extLst>
                <a:ext uri="{FF2B5EF4-FFF2-40B4-BE49-F238E27FC236}">
                  <a16:creationId xmlns:a16="http://schemas.microsoft.com/office/drawing/2014/main" id="{B5002487-73A7-40AE-A60F-BC98507798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358" t="31160" r="41682" b="56702"/>
            <a:stretch>
              <a:fillRect/>
            </a:stretch>
          </p:blipFill>
          <p:spPr bwMode="auto">
            <a:xfrm>
              <a:off x="292696" y="568249"/>
              <a:ext cx="432979" cy="3663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C3BB75CF-538C-4CCA-A5A8-28AA66B6786D}"/>
              </a:ext>
            </a:extLst>
          </p:cNvPr>
          <p:cNvSpPr/>
          <p:nvPr/>
        </p:nvSpPr>
        <p:spPr bwMode="auto">
          <a:xfrm>
            <a:off x="1255311" y="1166813"/>
            <a:ext cx="5332814" cy="497175"/>
          </a:xfrm>
          <a:prstGeom prst="rect">
            <a:avLst/>
          </a:prstGeom>
          <a:solidFill>
            <a:srgbClr val="E2E2E2"/>
          </a:solidFill>
          <a:ln w="12700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108000" tIns="45720" rIns="10800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l" defTabSz="1291174" fontAlgn="auto" latinLnBrk="0">
              <a:spcBef>
                <a:spcPts val="600"/>
              </a:spcBef>
              <a:spcAft>
                <a:spcPts val="0"/>
              </a:spcAft>
            </a:pP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가장 많이 사용하는 패턴임</a:t>
            </a: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F285DB2B-05EA-44D1-879B-248A91C287BF}"/>
              </a:ext>
            </a:extLst>
          </p:cNvPr>
          <p:cNvGrpSpPr/>
          <p:nvPr/>
        </p:nvGrpSpPr>
        <p:grpSpPr>
          <a:xfrm>
            <a:off x="719572" y="1166814"/>
            <a:ext cx="507705" cy="497174"/>
            <a:chOff x="820492" y="3806335"/>
            <a:chExt cx="507705" cy="497174"/>
          </a:xfrm>
        </p:grpSpPr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CE1AB48F-C032-47F9-BF46-76AB25317960}"/>
                </a:ext>
              </a:extLst>
            </p:cNvPr>
            <p:cNvSpPr/>
            <p:nvPr/>
          </p:nvSpPr>
          <p:spPr bwMode="auto">
            <a:xfrm>
              <a:off x="820492" y="3806335"/>
              <a:ext cx="507705" cy="497174"/>
            </a:xfrm>
            <a:prstGeom prst="rect">
              <a:avLst/>
            </a:prstGeom>
            <a:solidFill>
              <a:srgbClr val="0B5395"/>
            </a:solidFill>
            <a:ln w="12700" cap="flat" cmpd="sng" algn="ctr">
              <a:noFill/>
              <a:prstDash val="solid"/>
              <a:miter lim="800000"/>
              <a:headEnd type="none" w="sm" len="sm"/>
              <a:tailEnd type="non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 defTabSz="685800" fontAlgn="auto" latinLnBrk="0">
                <a:spcBef>
                  <a:spcPts val="600"/>
                </a:spcBef>
                <a:spcAft>
                  <a:spcPts val="0"/>
                </a:spcAft>
                <a:defRPr/>
              </a:pPr>
              <a:endParaRPr kumimoji="0" lang="ko-KR" altLang="en-US" sz="1350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55" name="그림 54">
              <a:extLst>
                <a:ext uri="{FF2B5EF4-FFF2-40B4-BE49-F238E27FC236}">
                  <a16:creationId xmlns:a16="http://schemas.microsoft.com/office/drawing/2014/main" id="{C22C6CF8-F5E5-4AD0-9A25-0AAFC762C1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6147" y="3955645"/>
              <a:ext cx="258835" cy="223134"/>
            </a:xfrm>
            <a:prstGeom prst="rect">
              <a:avLst/>
            </a:prstGeom>
          </p:spPr>
        </p:pic>
      </p:grp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4E691BC3-7F57-4CA8-AB79-BB431E2F0CB9}"/>
              </a:ext>
            </a:extLst>
          </p:cNvPr>
          <p:cNvSpPr/>
          <p:nvPr/>
        </p:nvSpPr>
        <p:spPr bwMode="auto">
          <a:xfrm>
            <a:off x="1255311" y="1805481"/>
            <a:ext cx="5332814" cy="497175"/>
          </a:xfrm>
          <a:prstGeom prst="rect">
            <a:avLst/>
          </a:prstGeom>
          <a:solidFill>
            <a:srgbClr val="E2E2E2"/>
          </a:solidFill>
          <a:ln w="12700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108000" tIns="45720" rIns="10800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l" defTabSz="1291174" fontAlgn="auto" latinLnBrk="0">
              <a:spcBef>
                <a:spcPts val="600"/>
              </a:spcBef>
              <a:spcAft>
                <a:spcPts val="0"/>
              </a:spcAft>
            </a:pPr>
            <a:r>
              <a:rPr kumimoji="0" lang="en-US" altLang="ko-KR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부터 </a:t>
            </a:r>
            <a:r>
              <a:rPr kumimoji="0" lang="en-US" altLang="ko-KR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100</a:t>
            </a: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까지의 숫자를 더하기</a:t>
            </a:r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A1630C3C-AF45-47DF-8B09-5FB7F7F0FEB5}"/>
              </a:ext>
            </a:extLst>
          </p:cNvPr>
          <p:cNvGrpSpPr/>
          <p:nvPr/>
        </p:nvGrpSpPr>
        <p:grpSpPr>
          <a:xfrm>
            <a:off x="719572" y="1805482"/>
            <a:ext cx="507705" cy="497174"/>
            <a:chOff x="820492" y="3806335"/>
            <a:chExt cx="507705" cy="497174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8D906994-E044-49EC-9824-A3B29C9F447A}"/>
                </a:ext>
              </a:extLst>
            </p:cNvPr>
            <p:cNvSpPr/>
            <p:nvPr/>
          </p:nvSpPr>
          <p:spPr bwMode="auto">
            <a:xfrm>
              <a:off x="820492" y="3806335"/>
              <a:ext cx="507705" cy="497174"/>
            </a:xfrm>
            <a:prstGeom prst="rect">
              <a:avLst/>
            </a:prstGeom>
            <a:solidFill>
              <a:srgbClr val="0B5395"/>
            </a:solidFill>
            <a:ln w="12700" cap="flat" cmpd="sng" algn="ctr">
              <a:noFill/>
              <a:prstDash val="solid"/>
              <a:miter lim="800000"/>
              <a:headEnd type="none" w="sm" len="sm"/>
              <a:tailEnd type="non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 defTabSz="685800" fontAlgn="auto" latinLnBrk="0">
                <a:spcBef>
                  <a:spcPts val="600"/>
                </a:spcBef>
                <a:spcAft>
                  <a:spcPts val="0"/>
                </a:spcAft>
                <a:defRPr/>
              </a:pPr>
              <a:endParaRPr kumimoji="0" lang="ko-KR" altLang="en-US" sz="1350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58C28C74-2283-4461-8A01-3FF1B2CB35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6147" y="3955645"/>
              <a:ext cx="258835" cy="22313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13574086"/>
      </p:ext>
    </p:extLst>
  </p:cSld>
  <p:clrMapOvr>
    <a:masterClrMapping/>
  </p:clrMapOvr>
</p:sld>
</file>

<file path=ppt/theme/theme1.xml><?xml version="1.0" encoding="utf-8"?>
<a:theme xmlns:a="http://schemas.openxmlformats.org/drawingml/2006/main" name="2_기본 디자인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나눔바른고딕">
      <a:majorFont>
        <a:latin typeface="나눔바른고딕"/>
        <a:ea typeface="나눔바른고딕"/>
        <a:cs typeface=""/>
      </a:majorFont>
      <a:minorFont>
        <a:latin typeface="나눔바른고딕"/>
        <a:ea typeface="나눔바른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19050">
          <a:solidFill>
            <a:srgbClr val="C1B7FF"/>
          </a:solidFill>
        </a:ln>
        <a:effectLst>
          <a:innerShdw blurRad="25400" dist="12700" dir="14400000">
            <a:prstClr val="black">
              <a:alpha val="74000"/>
            </a:prstClr>
          </a:innerShdw>
        </a:effectLst>
      </a:spPr>
      <a:bodyPr anchor="ctr"/>
      <a:lstStyle>
        <a:defPPr algn="ctr">
          <a:buClr>
            <a:srgbClr val="006666"/>
          </a:buClr>
          <a:defRPr sz="1600" spc="-100" dirty="0">
            <a:solidFill>
              <a:schemeClr val="bg1"/>
            </a:solidFill>
            <a:latin typeface="나눔고딕" pitchFamily="50" charset="-127"/>
            <a:ea typeface="나눔고딕" pitchFamily="50" charset="-127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auto">
        <a:noFill/>
        <a:ln w="38100" cap="flat" cmpd="sng" algn="ctr">
          <a:solidFill>
            <a:schemeClr val="accent3">
              <a:lumMod val="65000"/>
            </a:schemeClr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</a:spPr>
      <a:bodyPr wrap="square" rtlCol="0">
        <a:spAutoFit/>
      </a:bodyPr>
      <a:lstStyle>
        <a:defPPr algn="ctr" latinLnBrk="0">
          <a:lnSpc>
            <a:spcPct val="120000"/>
          </a:lnSpc>
          <a:spcAft>
            <a:spcPts val="1200"/>
          </a:spcAft>
          <a:defRPr sz="2400" b="1" dirty="0" smtClean="0">
            <a:latin typeface="나눔고딕" pitchFamily="50" charset="-127"/>
            <a:ea typeface="나눔고딕" pitchFamily="50" charset="-127"/>
          </a:defRPr>
        </a:defPPr>
      </a:lstStyle>
    </a:txDef>
  </a:objectDefaults>
  <a:extraClrSchemeLst>
    <a:extraClrScheme>
      <a:clrScheme name="1_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4_기본 디자인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나눔바른고딕">
      <a:majorFont>
        <a:latin typeface="나눔바른고딕"/>
        <a:ea typeface="나눔바른고딕"/>
        <a:cs typeface=""/>
      </a:majorFont>
      <a:minorFont>
        <a:latin typeface="나눔바른고딕"/>
        <a:ea typeface="나눔바른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19050">
          <a:solidFill>
            <a:srgbClr val="C1B7FF"/>
          </a:solidFill>
        </a:ln>
        <a:effectLst>
          <a:innerShdw blurRad="25400" dist="12700" dir="14400000">
            <a:prstClr val="black">
              <a:alpha val="74000"/>
            </a:prstClr>
          </a:innerShdw>
        </a:effectLst>
      </a:spPr>
      <a:bodyPr anchor="ctr"/>
      <a:lstStyle>
        <a:defPPr algn="ctr">
          <a:buClr>
            <a:srgbClr val="006666"/>
          </a:buClr>
          <a:defRPr sz="1600" spc="-100" dirty="0">
            <a:solidFill>
              <a:schemeClr val="bg1"/>
            </a:solidFill>
            <a:latin typeface="나눔고딕" pitchFamily="50" charset="-127"/>
            <a:ea typeface="나눔고딕" pitchFamily="50" charset="-127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auto">
        <a:noFill/>
        <a:ln w="38100" cap="flat" cmpd="sng" algn="ctr">
          <a:solidFill>
            <a:schemeClr val="accent3">
              <a:lumMod val="65000"/>
            </a:schemeClr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</a:spPr>
      <a:bodyPr wrap="square" rtlCol="0">
        <a:spAutoFit/>
      </a:bodyPr>
      <a:lstStyle>
        <a:defPPr algn="ctr" latinLnBrk="0">
          <a:lnSpc>
            <a:spcPct val="120000"/>
          </a:lnSpc>
          <a:spcAft>
            <a:spcPts val="1200"/>
          </a:spcAft>
          <a:defRPr sz="2400" b="1" dirty="0" smtClean="0">
            <a:latin typeface="나눔고딕" pitchFamily="50" charset="-127"/>
            <a:ea typeface="나눔고딕" pitchFamily="50" charset="-127"/>
          </a:defRPr>
        </a:defPPr>
      </a:lstStyle>
    </a:txDef>
  </a:objectDefaults>
  <a:extraClrSchemeLst>
    <a:extraClrScheme>
      <a:clrScheme name="1_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3_기본 디자인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나눔바른고딕">
      <a:majorFont>
        <a:latin typeface="나눔바른고딕"/>
        <a:ea typeface="나눔바른고딕"/>
        <a:cs typeface=""/>
      </a:majorFont>
      <a:minorFont>
        <a:latin typeface="나눔바른고딕"/>
        <a:ea typeface="나눔바른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>
          <a:solidFill>
            <a:srgbClr val="FF0000"/>
          </a:solidFill>
          <a:prstDash val="sysDash"/>
        </a:ln>
      </a:spPr>
      <a:bodyPr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auto">
        <a:noFill/>
        <a:ln w="19050" cap="flat" cmpd="sng" algn="ctr">
          <a:solidFill>
            <a:schemeClr val="accent1"/>
          </a:solidFill>
          <a:prstDash val="solid"/>
          <a:round/>
          <a:headEnd type="none" w="med" len="med"/>
          <a:tailEnd type="triangle"/>
        </a:ln>
        <a:effectLst/>
      </a:spPr>
      <a:bodyPr/>
      <a:lstStyle/>
    </a:lnDef>
    <a:txDef>
      <a:spPr>
        <a:noFill/>
      </a:spPr>
      <a:bodyPr wrap="square" rtlCol="0">
        <a:spAutoFit/>
      </a:bodyPr>
      <a:lstStyle>
        <a:defPPr algn="ctr" latinLnBrk="0">
          <a:lnSpc>
            <a:spcPct val="120000"/>
          </a:lnSpc>
          <a:spcAft>
            <a:spcPts val="1200"/>
          </a:spcAft>
          <a:defRPr sz="2400" b="1" dirty="0" smtClean="0">
            <a:latin typeface="나눔고딕" pitchFamily="50" charset="-127"/>
            <a:ea typeface="나눔고딕" pitchFamily="50" charset="-127"/>
          </a:defRPr>
        </a:defPPr>
      </a:lstStyle>
    </a:txDef>
  </a:objectDefaults>
  <a:extraClrSchemeLst>
    <a:extraClrScheme>
      <a:clrScheme name="1_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5_기본 디자인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나눔바른고딕">
      <a:majorFont>
        <a:latin typeface="나눔바른고딕"/>
        <a:ea typeface="나눔바른고딕"/>
        <a:cs typeface=""/>
      </a:majorFont>
      <a:minorFont>
        <a:latin typeface="나눔바른고딕"/>
        <a:ea typeface="나눔바른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19050">
          <a:solidFill>
            <a:srgbClr val="C1B7FF"/>
          </a:solidFill>
        </a:ln>
        <a:effectLst>
          <a:innerShdw blurRad="25400" dist="12700" dir="14400000">
            <a:prstClr val="black">
              <a:alpha val="74000"/>
            </a:prstClr>
          </a:innerShdw>
        </a:effectLst>
      </a:spPr>
      <a:bodyPr anchor="ctr"/>
      <a:lstStyle>
        <a:defPPr algn="ctr">
          <a:buClr>
            <a:srgbClr val="006666"/>
          </a:buClr>
          <a:defRPr sz="1600" spc="-100" dirty="0">
            <a:solidFill>
              <a:schemeClr val="bg1"/>
            </a:solidFill>
            <a:latin typeface="나눔고딕" pitchFamily="50" charset="-127"/>
            <a:ea typeface="나눔고딕" pitchFamily="50" charset="-127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auto">
        <a:noFill/>
        <a:ln w="38100" cap="flat" cmpd="sng" algn="ctr">
          <a:solidFill>
            <a:schemeClr val="accent3">
              <a:lumMod val="65000"/>
            </a:schemeClr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</a:spPr>
      <a:bodyPr wrap="square" rtlCol="0">
        <a:spAutoFit/>
      </a:bodyPr>
      <a:lstStyle>
        <a:defPPr algn="ctr" latinLnBrk="0">
          <a:lnSpc>
            <a:spcPct val="120000"/>
          </a:lnSpc>
          <a:spcAft>
            <a:spcPts val="1200"/>
          </a:spcAft>
          <a:defRPr sz="2400" b="1" dirty="0" smtClean="0">
            <a:latin typeface="나눔고딕" pitchFamily="50" charset="-127"/>
            <a:ea typeface="나눔고딕" pitchFamily="50" charset="-127"/>
          </a:defRPr>
        </a:defPPr>
      </a:lstStyle>
    </a:txDef>
  </a:objectDefaults>
  <a:extraClrSchemeLst>
    <a:extraClrScheme>
      <a:clrScheme name="1_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17816</TotalTime>
  <Words>2087</Words>
  <Application>Microsoft Office PowerPoint</Application>
  <PresentationFormat>화면 슬라이드 쇼(16:9)</PresentationFormat>
  <Paragraphs>623</Paragraphs>
  <Slides>53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4</vt:i4>
      </vt:variant>
      <vt:variant>
        <vt:lpstr>슬라이드 제목</vt:lpstr>
      </vt:variant>
      <vt:variant>
        <vt:i4>53</vt:i4>
      </vt:variant>
    </vt:vector>
  </HeadingPairs>
  <TitlesOfParts>
    <vt:vector size="66" baseType="lpstr">
      <vt:lpstr>나눔명조</vt:lpstr>
      <vt:lpstr>나눔명조 ExtraBold</vt:lpstr>
      <vt:lpstr>굴림</vt:lpstr>
      <vt:lpstr>Consolas</vt:lpstr>
      <vt:lpstr>Arial</vt:lpstr>
      <vt:lpstr>맑은 고딕</vt:lpstr>
      <vt:lpstr>Wingdings</vt:lpstr>
      <vt:lpstr>나눔고딕</vt:lpstr>
      <vt:lpstr>나눔바른고딕</vt:lpstr>
      <vt:lpstr>2_기본 디자인</vt:lpstr>
      <vt:lpstr>4_기본 디자인</vt:lpstr>
      <vt:lpstr>3_기본 디자인</vt:lpstr>
      <vt:lpstr>5_기본 디자인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Samsung Electronics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콘텐츠디자인팀</dc:creator>
  <cp:lastModifiedBy>홍필두</cp:lastModifiedBy>
  <cp:revision>2987</cp:revision>
  <dcterms:created xsi:type="dcterms:W3CDTF">2007-12-21T01:40:26Z</dcterms:created>
  <dcterms:modified xsi:type="dcterms:W3CDTF">2021-04-28T23:39:14Z</dcterms:modified>
</cp:coreProperties>
</file>